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4"/>
    <p:sldMasterId id="2147483719" r:id="rId5"/>
  </p:sldMasterIdLst>
  <p:notesMasterIdLst>
    <p:notesMasterId r:id="rId17"/>
  </p:notesMasterIdLst>
  <p:handoutMasterIdLst>
    <p:handoutMasterId r:id="rId18"/>
  </p:handoutMasterIdLst>
  <p:sldIdLst>
    <p:sldId id="256" r:id="rId6"/>
    <p:sldId id="309" r:id="rId7"/>
    <p:sldId id="308" r:id="rId8"/>
    <p:sldId id="258" r:id="rId9"/>
    <p:sldId id="260" r:id="rId10"/>
    <p:sldId id="259" r:id="rId11"/>
    <p:sldId id="290" r:id="rId12"/>
    <p:sldId id="306" r:id="rId13"/>
    <p:sldId id="292" r:id="rId14"/>
    <p:sldId id="289" r:id="rId15"/>
    <p:sldId id="261" r:id="rId16"/>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4676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9" d="100"/>
          <a:sy n="159" d="100"/>
        </p:scale>
        <p:origin x="2406" y="144"/>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a:extLst>
              <a:ext uri="{FF2B5EF4-FFF2-40B4-BE49-F238E27FC236}">
                <a16:creationId xmlns:a16="http://schemas.microsoft.com/office/drawing/2014/main" id="{89D317E2-89CF-BF42-AE9F-1E591F3FE62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a:extLst>
              <a:ext uri="{FF2B5EF4-FFF2-40B4-BE49-F238E27FC236}">
                <a16:creationId xmlns:a16="http://schemas.microsoft.com/office/drawing/2014/main" id="{D34C057F-DD8E-3C49-A2E7-A6D6ECD66F8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D37569D-5793-854B-AD14-A4A92002595E}" type="datetimeFigureOut">
              <a:rPr lang="nl-NL" smtClean="0"/>
              <a:t>15-11-2022</a:t>
            </a:fld>
            <a:endParaRPr lang="nl-NL"/>
          </a:p>
        </p:txBody>
      </p:sp>
      <p:sp>
        <p:nvSpPr>
          <p:cNvPr id="4" name="Tijdelijke aanduiding voor voettekst 3">
            <a:extLst>
              <a:ext uri="{FF2B5EF4-FFF2-40B4-BE49-F238E27FC236}">
                <a16:creationId xmlns:a16="http://schemas.microsoft.com/office/drawing/2014/main" id="{0864519D-1C87-FD4B-B00A-2DA94782ED9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5" name="Tijdelijke aanduiding voor dianummer 4">
            <a:extLst>
              <a:ext uri="{FF2B5EF4-FFF2-40B4-BE49-F238E27FC236}">
                <a16:creationId xmlns:a16="http://schemas.microsoft.com/office/drawing/2014/main" id="{1A08F263-2994-7B4C-82A2-4CDFFA4B0E0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534E908-F265-BD4B-9820-E8CE97EAAC27}" type="slidenum">
              <a:rPr lang="nl-NL" smtClean="0"/>
              <a:t>‹#›</a:t>
            </a:fld>
            <a:endParaRPr lang="nl-NL"/>
          </a:p>
        </p:txBody>
      </p:sp>
    </p:spTree>
    <p:extLst>
      <p:ext uri="{BB962C8B-B14F-4D97-AF65-F5344CB8AC3E}">
        <p14:creationId xmlns:p14="http://schemas.microsoft.com/office/powerpoint/2010/main" val="447231310"/>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g>
</file>

<file path=ppt/media/image29.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3FB1B7-C8F7-8843-BF43-280387B2B40F}" type="datetimeFigureOut">
              <a:rPr lang="nl-NL" smtClean="0"/>
              <a:t>15-11-2022</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nl-NL"/>
              <a:t>Tekststijl van het model bewerken
Tweede niveau
Derde niveau
Vierde niveau
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FC5874-2264-DB45-A455-DDA96B8CCAE6}" type="slidenum">
              <a:rPr lang="nl-NL" smtClean="0"/>
              <a:t>‹#›</a:t>
            </a:fld>
            <a:endParaRPr lang="nl-NL"/>
          </a:p>
        </p:txBody>
      </p:sp>
    </p:spTree>
    <p:extLst>
      <p:ext uri="{BB962C8B-B14F-4D97-AF65-F5344CB8AC3E}">
        <p14:creationId xmlns:p14="http://schemas.microsoft.com/office/powerpoint/2010/main" val="33563905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5"/>
          </p:nvPr>
        </p:nvSpPr>
        <p:spPr/>
        <p:txBody>
          <a:bodyPr/>
          <a:lstStyle/>
          <a:p>
            <a:fld id="{28FC5874-2264-DB45-A455-DDA96B8CCAE6}" type="slidenum">
              <a:rPr lang="nl-NL" smtClean="0"/>
              <a:t>1</a:t>
            </a:fld>
            <a:endParaRPr lang="nl-NL"/>
          </a:p>
        </p:txBody>
      </p:sp>
    </p:spTree>
    <p:extLst>
      <p:ext uri="{BB962C8B-B14F-4D97-AF65-F5344CB8AC3E}">
        <p14:creationId xmlns:p14="http://schemas.microsoft.com/office/powerpoint/2010/main" val="38628335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5"/>
          </p:nvPr>
        </p:nvSpPr>
        <p:spPr/>
        <p:txBody>
          <a:bodyPr/>
          <a:lstStyle/>
          <a:p>
            <a:fld id="{28FC5874-2264-DB45-A455-DDA96B8CCAE6}" type="slidenum">
              <a:rPr lang="nl-NL" smtClean="0"/>
              <a:t>5</a:t>
            </a:fld>
            <a:endParaRPr lang="nl-NL"/>
          </a:p>
        </p:txBody>
      </p:sp>
    </p:spTree>
    <p:extLst>
      <p:ext uri="{BB962C8B-B14F-4D97-AF65-F5344CB8AC3E}">
        <p14:creationId xmlns:p14="http://schemas.microsoft.com/office/powerpoint/2010/main" val="20020907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What does extended mind theory state? Or what is an extended mind?</a:t>
            </a:r>
          </a:p>
          <a:p>
            <a:pPr marL="0" indent="0">
              <a:buFont typeface="Arial" panose="020B0604020202020204" pitchFamily="34" charset="0"/>
              <a:buNone/>
            </a:pPr>
            <a:r>
              <a:rPr lang="en-GB" b="1" dirty="0"/>
              <a:t>[click to add definition]</a:t>
            </a:r>
          </a:p>
          <a:p>
            <a:pPr marL="171450" indent="-171450">
              <a:buFont typeface="Arial" panose="020B0604020202020204" pitchFamily="34" charset="0"/>
              <a:buChar char="•"/>
            </a:pPr>
            <a:r>
              <a:rPr lang="en-GB" dirty="0"/>
              <a:t>Can you name some examples of mind extensions?</a:t>
            </a:r>
          </a:p>
          <a:p>
            <a:pPr marL="171450" indent="-171450">
              <a:buFont typeface="Arial" panose="020B0604020202020204" pitchFamily="34" charset="0"/>
              <a:buChar char="•"/>
            </a:pPr>
            <a:r>
              <a:rPr lang="en-GB" dirty="0"/>
              <a:t>What is the difference between the mind and the consciousness</a:t>
            </a:r>
            <a:r>
              <a:rPr lang="en-NL" dirty="0"/>
              <a:t>/brain</a:t>
            </a:r>
            <a:r>
              <a:rPr lang="en-GB" dirty="0"/>
              <a:t>?</a:t>
            </a:r>
          </a:p>
          <a:p>
            <a:pPr marL="171450" indent="-171450">
              <a:buFont typeface="Arial" panose="020B0604020202020204" pitchFamily="34" charset="0"/>
              <a:buChar char="•"/>
            </a:pPr>
            <a:r>
              <a:rPr lang="en-GB" dirty="0"/>
              <a:t>What is the value of Extended Mind Theory for Human Computer interaction?</a:t>
            </a:r>
          </a:p>
          <a:p>
            <a:pPr marL="171450" indent="-171450">
              <a:buFont typeface="Arial" panose="020B0604020202020204" pitchFamily="34" charset="0"/>
              <a:buChar char="•"/>
            </a:pPr>
            <a:r>
              <a:rPr lang="en-GB" dirty="0"/>
              <a:t>What are the implications Extended Mind Theory for Human-</a:t>
            </a:r>
            <a:r>
              <a:rPr lang="en-GB" dirty="0" err="1"/>
              <a:t>centered</a:t>
            </a:r>
            <a:r>
              <a:rPr lang="en-GB" dirty="0"/>
              <a:t> Artificial Intelligence?</a:t>
            </a:r>
            <a:endParaRPr lang="en-US" dirty="0"/>
          </a:p>
        </p:txBody>
      </p:sp>
      <p:sp>
        <p:nvSpPr>
          <p:cNvPr id="4" name="Slide Number Placeholder 3"/>
          <p:cNvSpPr>
            <a:spLocks noGrp="1"/>
          </p:cNvSpPr>
          <p:nvPr>
            <p:ph type="sldNum" sz="quarter" idx="5"/>
          </p:nvPr>
        </p:nvSpPr>
        <p:spPr/>
        <p:txBody>
          <a:bodyPr/>
          <a:lstStyle/>
          <a:p>
            <a:fld id="{28FC5874-2264-DB45-A455-DDA96B8CCAE6}" type="slidenum">
              <a:rPr lang="nl-NL" smtClean="0"/>
              <a:t>7</a:t>
            </a:fld>
            <a:endParaRPr lang="nl-NL"/>
          </a:p>
        </p:txBody>
      </p:sp>
    </p:spTree>
    <p:extLst>
      <p:ext uri="{BB962C8B-B14F-4D97-AF65-F5344CB8AC3E}">
        <p14:creationId xmlns:p14="http://schemas.microsoft.com/office/powerpoint/2010/main" val="37121386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What does Network-Enabled Cognition theory state? </a:t>
            </a:r>
          </a:p>
          <a:p>
            <a:pPr marL="0" indent="0">
              <a:buFont typeface="Arial" panose="020B0604020202020204" pitchFamily="34" charset="0"/>
              <a:buNone/>
            </a:pPr>
            <a:r>
              <a:rPr lang="en-GB" b="1" dirty="0"/>
              <a:t>[click to add definition]</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nl-NL" dirty="0" err="1">
                <a:sym typeface="Wingdings" panose="05000000000000000000" pitchFamily="2" charset="2"/>
              </a:rPr>
              <a:t>Cognitive</a:t>
            </a:r>
            <a:r>
              <a:rPr lang="nl-NL" dirty="0">
                <a:sym typeface="Wingdings" panose="05000000000000000000" pitchFamily="2" charset="2"/>
              </a:rPr>
              <a:t> </a:t>
            </a:r>
            <a:r>
              <a:rPr lang="nl-NL" dirty="0" err="1">
                <a:sym typeface="Wingdings" panose="05000000000000000000" pitchFamily="2" charset="2"/>
              </a:rPr>
              <a:t>capacity</a:t>
            </a:r>
            <a:r>
              <a:rPr lang="nl-NL" dirty="0">
                <a:sym typeface="Wingdings" panose="05000000000000000000" pitchFamily="2" charset="2"/>
              </a:rPr>
              <a:t>; </a:t>
            </a:r>
            <a:r>
              <a:rPr lang="nl-NL" dirty="0" err="1">
                <a:sym typeface="Wingdings" panose="05000000000000000000" pitchFamily="2" charset="2"/>
              </a:rPr>
              <a:t>working</a:t>
            </a:r>
            <a:r>
              <a:rPr lang="nl-NL" dirty="0">
                <a:sym typeface="Wingdings" panose="05000000000000000000" pitchFamily="2" charset="2"/>
              </a:rPr>
              <a:t> memory is </a:t>
            </a:r>
            <a:r>
              <a:rPr lang="nl-NL" dirty="0" err="1">
                <a:sym typeface="Wingdings" panose="05000000000000000000" pitchFamily="2" charset="2"/>
              </a:rPr>
              <a:t>very</a:t>
            </a:r>
            <a:r>
              <a:rPr lang="nl-NL" dirty="0">
                <a:sym typeface="Wingdings" panose="05000000000000000000" pitchFamily="2" charset="2"/>
              </a:rPr>
              <a:t> </a:t>
            </a:r>
            <a:r>
              <a:rPr lang="nl-NL" dirty="0" err="1">
                <a:sym typeface="Wingdings" panose="05000000000000000000" pitchFamily="2" charset="2"/>
              </a:rPr>
              <a:t>limited</a:t>
            </a:r>
            <a:r>
              <a:rPr lang="nl-NL" dirty="0">
                <a:sym typeface="Wingdings" panose="05000000000000000000" pitchFamily="2" charset="2"/>
              </a:rPr>
              <a:t> (</a:t>
            </a:r>
            <a:r>
              <a:rPr lang="nl-NL" dirty="0" err="1">
                <a:sym typeface="Wingdings" panose="05000000000000000000" pitchFamily="2" charset="2"/>
              </a:rPr>
              <a:t>consicous</a:t>
            </a:r>
            <a:r>
              <a:rPr lang="nl-NL" dirty="0">
                <a:sym typeface="Wingdings" panose="05000000000000000000" pitchFamily="2" charset="2"/>
              </a:rPr>
              <a:t> 100 bits, </a:t>
            </a:r>
            <a:r>
              <a:rPr lang="nl-NL" dirty="0" err="1">
                <a:sym typeface="Wingdings" panose="05000000000000000000" pitchFamily="2" charset="2"/>
              </a:rPr>
              <a:t>unconsicious</a:t>
            </a:r>
            <a:r>
              <a:rPr lang="nl-NL" dirty="0">
                <a:sym typeface="Wingdings" panose="05000000000000000000" pitchFamily="2" charset="2"/>
              </a:rPr>
              <a:t> 100k bits) ; AI is </a:t>
            </a:r>
            <a:r>
              <a:rPr lang="nl-NL" dirty="0" err="1">
                <a:sym typeface="Wingdings" panose="05000000000000000000" pitchFamily="2" charset="2"/>
              </a:rPr>
              <a:t>only</a:t>
            </a:r>
            <a:r>
              <a:rPr lang="nl-NL" dirty="0">
                <a:sym typeface="Wingdings" panose="05000000000000000000" pitchFamily="2" charset="2"/>
              </a:rPr>
              <a:t> </a:t>
            </a:r>
            <a:r>
              <a:rPr lang="nl-NL" dirty="0" err="1">
                <a:sym typeface="Wingdings" panose="05000000000000000000" pitchFamily="2" charset="2"/>
              </a:rPr>
              <a:t>limited</a:t>
            </a:r>
            <a:r>
              <a:rPr lang="nl-NL" dirty="0">
                <a:sym typeface="Wingdings" panose="05000000000000000000" pitchFamily="2" charset="2"/>
              </a:rPr>
              <a:t> </a:t>
            </a:r>
            <a:r>
              <a:rPr lang="nl-NL" dirty="0" err="1">
                <a:sym typeface="Wingdings" panose="05000000000000000000" pitchFamily="2" charset="2"/>
              </a:rPr>
              <a:t>by</a:t>
            </a:r>
            <a:r>
              <a:rPr lang="nl-NL" dirty="0">
                <a:sym typeface="Wingdings" panose="05000000000000000000" pitchFamily="2" charset="2"/>
              </a:rPr>
              <a:t> </a:t>
            </a:r>
            <a:r>
              <a:rPr lang="nl-NL" dirty="0" err="1">
                <a:sym typeface="Wingdings" panose="05000000000000000000" pitchFamily="2" charset="2"/>
              </a:rPr>
              <a:t>the</a:t>
            </a:r>
            <a:r>
              <a:rPr lang="nl-NL" dirty="0">
                <a:sym typeface="Wingdings" panose="05000000000000000000" pitchFamily="2" charset="2"/>
              </a:rPr>
              <a:t> </a:t>
            </a:r>
            <a:r>
              <a:rPr lang="nl-NL" dirty="0" err="1">
                <a:sym typeface="Wingdings" panose="05000000000000000000" pitchFamily="2" charset="2"/>
              </a:rPr>
              <a:t>computation</a:t>
            </a:r>
            <a:r>
              <a:rPr lang="nl-NL" dirty="0">
                <a:sym typeface="Wingdings" panose="05000000000000000000" pitchFamily="2" charset="2"/>
              </a:rPr>
              <a:t> </a:t>
            </a:r>
            <a:r>
              <a:rPr lang="nl-NL" dirty="0" err="1">
                <a:sym typeface="Wingdings" panose="05000000000000000000" pitchFamily="2" charset="2"/>
              </a:rPr>
              <a:t>capacity</a:t>
            </a:r>
            <a:r>
              <a:rPr lang="nl-NL" dirty="0">
                <a:sym typeface="Wingdings" panose="05000000000000000000" pitchFamily="2" charset="2"/>
              </a:rPr>
              <a:t> </a:t>
            </a:r>
            <a:r>
              <a:rPr lang="nl-NL" dirty="0" err="1">
                <a:sym typeface="Wingdings" panose="05000000000000000000" pitchFamily="2" charset="2"/>
              </a:rPr>
              <a:t>available</a:t>
            </a:r>
            <a:r>
              <a:rPr lang="nl-NL" dirty="0">
                <a:sym typeface="Wingdings" panose="05000000000000000000" pitchFamily="2" charset="2"/>
              </a:rPr>
              <a:t> </a:t>
            </a:r>
            <a:r>
              <a:rPr lang="nl-NL" dirty="0" err="1">
                <a:sym typeface="Wingdings" panose="05000000000000000000" pitchFamily="2" charset="2"/>
              </a:rPr>
              <a:t>so</a:t>
            </a:r>
            <a:r>
              <a:rPr lang="nl-NL" dirty="0">
                <a:sym typeface="Wingdings" panose="05000000000000000000" pitchFamily="2" charset="2"/>
              </a:rPr>
              <a:t> </a:t>
            </a:r>
            <a:r>
              <a:rPr lang="nl-NL" dirty="0" err="1">
                <a:sym typeface="Wingdings" panose="05000000000000000000" pitchFamily="2" charset="2"/>
              </a:rPr>
              <a:t>it</a:t>
            </a:r>
            <a:r>
              <a:rPr lang="nl-NL" dirty="0">
                <a:sym typeface="Wingdings" panose="05000000000000000000" pitchFamily="2" charset="2"/>
              </a:rPr>
              <a:t> </a:t>
            </a:r>
            <a:r>
              <a:rPr lang="nl-NL" dirty="0" err="1">
                <a:sym typeface="Wingdings" panose="05000000000000000000" pitchFamily="2" charset="2"/>
              </a:rPr>
              <a:t>can</a:t>
            </a:r>
            <a:r>
              <a:rPr lang="nl-NL" dirty="0">
                <a:sym typeface="Wingdings" panose="05000000000000000000" pitchFamily="2" charset="2"/>
              </a:rPr>
              <a:t> </a:t>
            </a:r>
            <a:r>
              <a:rPr lang="nl-NL" dirty="0" err="1">
                <a:sym typeface="Wingdings" panose="05000000000000000000" pitchFamily="2" charset="2"/>
              </a:rPr>
              <a:t>be</a:t>
            </a:r>
            <a:r>
              <a:rPr lang="nl-NL" dirty="0">
                <a:sym typeface="Wingdings" panose="05000000000000000000" pitchFamily="2" charset="2"/>
              </a:rPr>
              <a:t> a </a:t>
            </a:r>
            <a:r>
              <a:rPr lang="nl-NL" dirty="0" err="1">
                <a:sym typeface="Wingdings" panose="05000000000000000000" pitchFamily="2" charset="2"/>
              </a:rPr>
              <a:t>great</a:t>
            </a:r>
            <a:r>
              <a:rPr lang="nl-NL" dirty="0">
                <a:sym typeface="Wingdings" panose="05000000000000000000" pitchFamily="2" charset="2"/>
              </a:rPr>
              <a:t> </a:t>
            </a:r>
            <a:r>
              <a:rPr lang="nl-NL" dirty="0" err="1">
                <a:sym typeface="Wingdings" panose="05000000000000000000" pitchFamily="2" charset="2"/>
              </a:rPr>
              <a:t>enrichment</a:t>
            </a:r>
            <a:r>
              <a:rPr lang="nl-NL" dirty="0">
                <a:sym typeface="Wingdings" panose="05000000000000000000" pitchFamily="2" charset="2"/>
              </a:rPr>
              <a:t> </a:t>
            </a:r>
            <a:r>
              <a:rPr lang="nl-NL" dirty="0" err="1">
                <a:sym typeface="Wingdings" panose="05000000000000000000" pitchFamily="2" charset="2"/>
              </a:rPr>
              <a:t>to</a:t>
            </a:r>
            <a:r>
              <a:rPr lang="nl-NL" dirty="0">
                <a:sym typeface="Wingdings" panose="05000000000000000000" pitchFamily="2" charset="2"/>
              </a:rPr>
              <a:t> </a:t>
            </a:r>
            <a:r>
              <a:rPr lang="nl-NL" dirty="0" err="1">
                <a:sym typeface="Wingdings" panose="05000000000000000000" pitchFamily="2" charset="2"/>
              </a:rPr>
              <a:t>our</a:t>
            </a:r>
            <a:r>
              <a:rPr lang="nl-NL" dirty="0">
                <a:sym typeface="Wingdings" panose="05000000000000000000" pitchFamily="2" charset="2"/>
              </a:rPr>
              <a:t> </a:t>
            </a:r>
            <a:r>
              <a:rPr lang="nl-NL" dirty="0" err="1">
                <a:sym typeface="Wingdings" panose="05000000000000000000" pitchFamily="2" charset="2"/>
              </a:rPr>
              <a:t>own</a:t>
            </a:r>
            <a:r>
              <a:rPr lang="nl-NL" dirty="0">
                <a:sym typeface="Wingdings" panose="05000000000000000000" pitchFamily="2" charset="2"/>
              </a:rPr>
              <a:t> </a:t>
            </a:r>
            <a:r>
              <a:rPr lang="nl-NL" dirty="0" err="1">
                <a:sym typeface="Wingdings" panose="05000000000000000000" pitchFamily="2" charset="2"/>
              </a:rPr>
              <a:t>intrensic</a:t>
            </a:r>
            <a:r>
              <a:rPr lang="nl-NL" dirty="0">
                <a:sym typeface="Wingdings" panose="05000000000000000000" pitchFamily="2" charset="2"/>
              </a:rPr>
              <a:t> </a:t>
            </a:r>
            <a:r>
              <a:rPr lang="nl-NL" dirty="0" err="1">
                <a:sym typeface="Wingdings" panose="05000000000000000000" pitchFamily="2" charset="2"/>
              </a:rPr>
              <a:t>cognitive</a:t>
            </a:r>
            <a:r>
              <a:rPr lang="nl-NL" dirty="0">
                <a:sym typeface="Wingdings" panose="05000000000000000000" pitchFamily="2" charset="2"/>
              </a:rPr>
              <a:t> </a:t>
            </a:r>
            <a:r>
              <a:rPr lang="nl-NL" dirty="0" err="1">
                <a:sym typeface="Wingdings" panose="05000000000000000000" pitchFamily="2" charset="2"/>
              </a:rPr>
              <a:t>capacity</a:t>
            </a:r>
            <a:endParaRPr lang="nl-NL" dirty="0">
              <a:sym typeface="Wingdings" panose="05000000000000000000" pitchFamily="2" charset="2"/>
            </a:endParaRPr>
          </a:p>
          <a:p>
            <a:pPr marL="0" indent="0">
              <a:buFont typeface="Arial" panose="020B0604020202020204" pitchFamily="34" charset="0"/>
              <a:buNone/>
            </a:pPr>
            <a:endParaRPr lang="en-GB" b="1" dirty="0"/>
          </a:p>
          <a:p>
            <a:pPr marL="171450" indent="-171450">
              <a:buFont typeface="Arial" panose="020B0604020202020204" pitchFamily="34" charset="0"/>
              <a:buChar char="•"/>
            </a:pPr>
            <a:r>
              <a:rPr lang="en-GB" dirty="0"/>
              <a:t>Can you name some examples of network-enabled cognition?</a:t>
            </a:r>
          </a:p>
          <a:p>
            <a:pPr marL="171450" indent="-171450">
              <a:buFont typeface="Arial" panose="020B0604020202020204" pitchFamily="34" charset="0"/>
              <a:buChar char="•"/>
            </a:pPr>
            <a:r>
              <a:rPr lang="en-GB" dirty="0"/>
              <a:t>What is the difference between the Extended Mind Theory  and the </a:t>
            </a:r>
            <a:r>
              <a:rPr lang="en-NL" dirty="0"/>
              <a:t>network-enabled cognition</a:t>
            </a:r>
            <a:r>
              <a:rPr lang="en-GB" dirty="0"/>
              <a:t>?</a:t>
            </a:r>
          </a:p>
          <a:p>
            <a:pPr marL="171450" indent="-171450">
              <a:buFont typeface="Arial" panose="020B0604020202020204" pitchFamily="34" charset="0"/>
              <a:buChar char="•"/>
            </a:pPr>
            <a:r>
              <a:rPr lang="en-GB" dirty="0"/>
              <a:t>What is the value of Network-Enabled Cognition for Human Computer interaction?</a:t>
            </a:r>
          </a:p>
          <a:p>
            <a:pPr marL="171450" indent="-171450">
              <a:buFont typeface="Arial" panose="020B0604020202020204" pitchFamily="34" charset="0"/>
              <a:buChar char="•"/>
            </a:pPr>
            <a:r>
              <a:rPr lang="en-GB" dirty="0"/>
              <a:t>What are the implications </a:t>
            </a:r>
            <a:r>
              <a:rPr lang="en-NL" dirty="0"/>
              <a:t>of </a:t>
            </a:r>
            <a:r>
              <a:rPr lang="en-GB" dirty="0"/>
              <a:t>Network-Enabled Cognition</a:t>
            </a:r>
            <a:r>
              <a:rPr lang="en-NL" dirty="0"/>
              <a:t> </a:t>
            </a:r>
            <a:r>
              <a:rPr lang="en-GB" dirty="0"/>
              <a:t>for Human-</a:t>
            </a:r>
            <a:r>
              <a:rPr lang="en-GB" dirty="0" err="1"/>
              <a:t>centered</a:t>
            </a:r>
            <a:r>
              <a:rPr lang="en-GB" dirty="0"/>
              <a:t> Artificial Intelligence?</a:t>
            </a:r>
            <a:endParaRPr lang="en-US" dirty="0"/>
          </a:p>
          <a:p>
            <a:endParaRPr lang="en-US" dirty="0"/>
          </a:p>
        </p:txBody>
      </p:sp>
      <p:sp>
        <p:nvSpPr>
          <p:cNvPr id="4" name="Slide Number Placeholder 3"/>
          <p:cNvSpPr>
            <a:spLocks noGrp="1"/>
          </p:cNvSpPr>
          <p:nvPr>
            <p:ph type="sldNum" sz="quarter" idx="5"/>
          </p:nvPr>
        </p:nvSpPr>
        <p:spPr/>
        <p:txBody>
          <a:bodyPr/>
          <a:lstStyle/>
          <a:p>
            <a:fld id="{28FC5874-2264-DB45-A455-DDA96B8CCAE6}" type="slidenum">
              <a:rPr lang="nl-NL" smtClean="0"/>
              <a:t>8</a:t>
            </a:fld>
            <a:endParaRPr lang="nl-NL"/>
          </a:p>
        </p:txBody>
      </p:sp>
    </p:spTree>
    <p:extLst>
      <p:ext uri="{BB962C8B-B14F-4D97-AF65-F5344CB8AC3E}">
        <p14:creationId xmlns:p14="http://schemas.microsoft.com/office/powerpoint/2010/main" val="30087630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What is interaction?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[click to add definition]</a:t>
            </a:r>
            <a:endParaRPr lang="en-GB" dirty="0"/>
          </a:p>
          <a:p>
            <a:r>
              <a:rPr lang="en-GB" dirty="0"/>
              <a:t>Why is interaction central to </a:t>
            </a:r>
            <a:r>
              <a:rPr lang="en-NL" dirty="0"/>
              <a:t>the mind</a:t>
            </a:r>
            <a:r>
              <a:rPr lang="en-GB" dirty="0"/>
              <a:t>?</a:t>
            </a:r>
          </a:p>
          <a:p>
            <a:r>
              <a:rPr lang="en-GB" dirty="0"/>
              <a:t>Why is interaction fundamental to data exchanges?</a:t>
            </a:r>
            <a:endParaRPr lang="en-US" dirty="0"/>
          </a:p>
        </p:txBody>
      </p:sp>
      <p:sp>
        <p:nvSpPr>
          <p:cNvPr id="4" name="Slide Number Placeholder 3"/>
          <p:cNvSpPr>
            <a:spLocks noGrp="1"/>
          </p:cNvSpPr>
          <p:nvPr>
            <p:ph type="sldNum" sz="quarter" idx="5"/>
          </p:nvPr>
        </p:nvSpPr>
        <p:spPr/>
        <p:txBody>
          <a:bodyPr/>
          <a:lstStyle/>
          <a:p>
            <a:fld id="{28FC5874-2264-DB45-A455-DDA96B8CCAE6}" type="slidenum">
              <a:rPr lang="nl-NL" smtClean="0"/>
              <a:t>9</a:t>
            </a:fld>
            <a:endParaRPr lang="nl-NL"/>
          </a:p>
        </p:txBody>
      </p:sp>
    </p:spTree>
    <p:extLst>
      <p:ext uri="{BB962C8B-B14F-4D97-AF65-F5344CB8AC3E}">
        <p14:creationId xmlns:p14="http://schemas.microsoft.com/office/powerpoint/2010/main" val="20730723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92929"/>
                </a:solidFill>
                <a:effectLst/>
                <a:latin typeface="charter"/>
              </a:rPr>
              <a:t>Machine learning (ML) is the science of helping computers discover patterns and relationships in data instead of being manually programmed. </a:t>
            </a:r>
            <a:r>
              <a:rPr lang="en-NL" b="0" i="0" dirty="0">
                <a:solidFill>
                  <a:srgbClr val="292929"/>
                </a:solidFill>
                <a:effectLst/>
                <a:latin typeface="charter"/>
              </a:rPr>
              <a:t>Machine or deep </a:t>
            </a:r>
            <a:r>
              <a:rPr lang="en-NL" b="0" i="0" dirty="0" err="1">
                <a:solidFill>
                  <a:srgbClr val="292929"/>
                </a:solidFill>
                <a:effectLst/>
                <a:latin typeface="charter"/>
              </a:rPr>
              <a:t>learining</a:t>
            </a:r>
            <a:r>
              <a:rPr lang="en-NL" b="0" i="0" dirty="0">
                <a:solidFill>
                  <a:srgbClr val="292929"/>
                </a:solidFill>
                <a:effectLst/>
                <a:latin typeface="charter"/>
              </a:rPr>
              <a:t> is</a:t>
            </a:r>
            <a:r>
              <a:rPr lang="en-US" b="0" i="0" dirty="0">
                <a:solidFill>
                  <a:srgbClr val="292929"/>
                </a:solidFill>
                <a:effectLst/>
                <a:latin typeface="charter"/>
              </a:rPr>
              <a:t> a powerful tool for creating personalized and dynamic experiences, and it’s already driving everything from Netflix recommendations to autonomous cars. But as more and more experiences are built with ML, it’s clear that UX</a:t>
            </a:r>
            <a:r>
              <a:rPr lang="en-NL" b="0" i="0" dirty="0">
                <a:solidFill>
                  <a:srgbClr val="292929"/>
                </a:solidFill>
                <a:effectLst/>
                <a:latin typeface="charter"/>
              </a:rPr>
              <a:t> designers</a:t>
            </a:r>
            <a:r>
              <a:rPr lang="en-US" b="0" i="0" dirty="0">
                <a:solidFill>
                  <a:srgbClr val="292929"/>
                </a:solidFill>
                <a:effectLst/>
                <a:latin typeface="charter"/>
              </a:rPr>
              <a:t> still have a lot to learn about how to make users feel in control of the technology, and not the other way round.</a:t>
            </a:r>
          </a:p>
          <a:p>
            <a:endParaRPr lang="en-US" b="0" i="0" dirty="0">
              <a:solidFill>
                <a:srgbClr val="292929"/>
              </a:solidFill>
              <a:effectLst/>
              <a:latin typeface="charter"/>
            </a:endParaRPr>
          </a:p>
          <a:p>
            <a:r>
              <a:rPr lang="en-US" b="0" i="0" dirty="0">
                <a:solidFill>
                  <a:srgbClr val="292929"/>
                </a:solidFill>
                <a:effectLst/>
                <a:latin typeface="charter"/>
              </a:rPr>
              <a:t>What is HCAI?</a:t>
            </a:r>
          </a:p>
          <a:p>
            <a:r>
              <a:rPr lang="en-US" b="1" i="0" dirty="0">
                <a:solidFill>
                  <a:srgbClr val="292929"/>
                </a:solidFill>
                <a:effectLst/>
                <a:latin typeface="charter"/>
              </a:rPr>
              <a:t>[Click to add definition]</a:t>
            </a:r>
          </a:p>
          <a:p>
            <a:endParaRPr lang="en-NL" b="1" i="0" dirty="0">
              <a:solidFill>
                <a:srgbClr val="292929"/>
              </a:solidFill>
              <a:effectLst/>
              <a:latin typeface="charter"/>
            </a:endParaRPr>
          </a:p>
          <a:p>
            <a:r>
              <a:rPr lang="en-NL" b="0" i="0" dirty="0">
                <a:solidFill>
                  <a:srgbClr val="292929"/>
                </a:solidFill>
                <a:effectLst/>
                <a:latin typeface="charter"/>
              </a:rPr>
              <a:t>How is HCAI distinct from human-computer interaction?</a:t>
            </a:r>
          </a:p>
          <a:p>
            <a:endParaRPr lang="en-US" b="1" i="0" dirty="0">
              <a:solidFill>
                <a:srgbClr val="292929"/>
              </a:solidFill>
              <a:effectLst/>
              <a:latin typeface="charter"/>
            </a:endParaRPr>
          </a:p>
          <a:p>
            <a:r>
              <a:rPr lang="en-US" b="0" i="0" dirty="0">
                <a:solidFill>
                  <a:srgbClr val="292929"/>
                </a:solidFill>
                <a:effectLst/>
                <a:latin typeface="charter"/>
              </a:rPr>
              <a:t>Essential, products which we perceive as intelligent come with certain assumptions: specifically that the user can anticipate what the product is going to do and that the product anticipates what the user want. In other words, users expect them to respond as quasi-human.</a:t>
            </a:r>
            <a:endParaRPr lang="en-US" b="0" dirty="0"/>
          </a:p>
        </p:txBody>
      </p:sp>
      <p:sp>
        <p:nvSpPr>
          <p:cNvPr id="4" name="Slide Number Placeholder 3"/>
          <p:cNvSpPr>
            <a:spLocks noGrp="1"/>
          </p:cNvSpPr>
          <p:nvPr>
            <p:ph type="sldNum" sz="quarter" idx="5"/>
          </p:nvPr>
        </p:nvSpPr>
        <p:spPr/>
        <p:txBody>
          <a:bodyPr/>
          <a:lstStyle/>
          <a:p>
            <a:fld id="{28FC5874-2264-DB45-A455-DDA96B8CCAE6}" type="slidenum">
              <a:rPr lang="nl-NL" smtClean="0"/>
              <a:t>10</a:t>
            </a:fld>
            <a:endParaRPr lang="nl-NL"/>
          </a:p>
        </p:txBody>
      </p:sp>
    </p:spTree>
    <p:extLst>
      <p:ext uri="{BB962C8B-B14F-4D97-AF65-F5344CB8AC3E}">
        <p14:creationId xmlns:p14="http://schemas.microsoft.com/office/powerpoint/2010/main" val="449813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GENER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A6C8C274-345F-C24F-B914-9D57A4FC4BF7}"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217146463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OTE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9C85429B-7EB3-084A-A4F2-852F584DF39D}"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326459839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EISURE EVENT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76B00DB6-5B71-E84F-BC2E-BED7F0E7F3EC}"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3525"/>
            <a:ext cx="1357004" cy="1508483"/>
          </a:xfrm>
          <a:prstGeom prst="rect">
            <a:avLst/>
          </a:prstGeom>
        </p:spPr>
      </p:pic>
    </p:spTree>
    <p:extLst>
      <p:ext uri="{BB962C8B-B14F-4D97-AF65-F5344CB8AC3E}">
        <p14:creationId xmlns:p14="http://schemas.microsoft.com/office/powerpoint/2010/main" val="244345566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OGISTIC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FD12A8D7-D751-9541-9AE7-BF53D0FEBC02}"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285673682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MEDI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448D5C6B-2343-F24D-8098-49B80807734D}"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168863102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OURISM">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E1503BD7-7D4E-034E-A73D-34A96F7C2B9E}"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305061429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OWN PICTU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jdelijke aanduiding voor afbeelding 2">
            <a:extLst>
              <a:ext uri="{FF2B5EF4-FFF2-40B4-BE49-F238E27FC236}">
                <a16:creationId xmlns:a16="http://schemas.microsoft.com/office/drawing/2014/main" id="{CE4CE7ED-B6C7-5F49-A328-1F510803E59C}"/>
              </a:ext>
            </a:extLst>
          </p:cNvPr>
          <p:cNvSpPr>
            <a:spLocks noGrp="1"/>
          </p:cNvSpPr>
          <p:nvPr>
            <p:ph type="pic" sz="quarter" idx="15"/>
          </p:nvPr>
        </p:nvSpPr>
        <p:spPr>
          <a:xfrm>
            <a:off x="682625" y="0"/>
            <a:ext cx="11509375" cy="5457825"/>
          </a:xfrm>
          <a:solidFill>
            <a:schemeClr val="bg1">
              <a:alpha val="0"/>
            </a:schemeClr>
          </a:solidFill>
        </p:spPr>
        <p:txBody>
          <a:bodyPr tIns="1080000"/>
          <a:lstStyle>
            <a:lvl1pPr algn="ctr">
              <a:defRPr>
                <a:solidFill>
                  <a:schemeClr val="bg1"/>
                </a:solidFill>
              </a:defRPr>
            </a:lvl1pPr>
          </a:lstStyle>
          <a:p>
            <a:r>
              <a:rPr lang="en-US"/>
              <a:t>Click icon to add picture</a:t>
            </a:r>
            <a:endParaRPr lang="nl-NL"/>
          </a:p>
        </p:txBody>
      </p:sp>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C9B625D9-B9EE-6E45-88E2-4D1C6CB4222C}"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348101355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UB ONE 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7ECE7121-FBD5-B04C-9051-955FACEB8C14}"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a:t>
            </a:r>
            <a:r>
              <a:rPr lang="nl-NL" err="1"/>
              <a:t>Optional</a:t>
            </a:r>
            <a:r>
              <a:rPr lang="nl-NL"/>
              <a:t>&gt;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13" name="Tijdelijke aanduiding voor tekst 12">
            <a:extLst>
              <a:ext uri="{FF2B5EF4-FFF2-40B4-BE49-F238E27FC236}">
                <a16:creationId xmlns:a16="http://schemas.microsoft.com/office/drawing/2014/main" id="{99E194CE-1199-B444-9E43-C863C6A94828}"/>
              </a:ext>
            </a:extLst>
          </p:cNvPr>
          <p:cNvSpPr>
            <a:spLocks noGrp="1"/>
          </p:cNvSpPr>
          <p:nvPr>
            <p:ph type="body" sz="quarter" idx="16"/>
          </p:nvPr>
        </p:nvSpPr>
        <p:spPr>
          <a:xfrm>
            <a:off x="537882" y="1399343"/>
            <a:ext cx="11144922" cy="471498"/>
          </a:xfrm>
          <a:prstGeom prst="rect">
            <a:avLst/>
          </a:prstGeom>
        </p:spPr>
        <p:txBody>
          <a:bodyPr/>
          <a:lstStyle>
            <a:lvl1pPr>
              <a:defRPr sz="3000" b="0" baseline="0">
                <a:solidFill>
                  <a:srgbClr val="00B7EE"/>
                </a:solidFill>
                <a:latin typeface="Open Sans SemiBold" panose="020B0606030504020204" pitchFamily="34" charset="0"/>
              </a:defRPr>
            </a:lvl1pPr>
          </a:lstStyle>
          <a:p>
            <a:endParaRPr lang="nl-NL"/>
          </a:p>
        </p:txBody>
      </p:sp>
      <p:sp>
        <p:nvSpPr>
          <p:cNvPr id="16" name="Tijdelijke aanduiding voor inhoud 2">
            <a:extLst>
              <a:ext uri="{FF2B5EF4-FFF2-40B4-BE49-F238E27FC236}">
                <a16:creationId xmlns:a16="http://schemas.microsoft.com/office/drawing/2014/main" id="{F897C773-B67B-E142-9E01-29A0177E2FFF}"/>
              </a:ext>
            </a:extLst>
          </p:cNvPr>
          <p:cNvSpPr>
            <a:spLocks noGrp="1"/>
          </p:cNvSpPr>
          <p:nvPr>
            <p:ph sz="quarter" idx="15" hasCustomPrompt="1"/>
          </p:nvPr>
        </p:nvSpPr>
        <p:spPr>
          <a:xfrm>
            <a:off x="537882" y="1881858"/>
            <a:ext cx="11144920" cy="3735895"/>
          </a:xfrm>
          <a:prstGeom prst="rect">
            <a:avLst/>
          </a:prstGeom>
        </p:spPr>
        <p:txBody>
          <a:bodyPr wrap="square">
            <a:noAutofit/>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endParaRPr lang="nl-NL"/>
          </a:p>
          <a:p>
            <a:r>
              <a:rPr lang="nl-NL" err="1"/>
              <a:t>Text</a:t>
            </a:r>
            <a:r>
              <a:rPr lang="nl-NL"/>
              <a:t>
</a:t>
            </a:r>
            <a:r>
              <a:rPr lang="nl-NL" err="1"/>
              <a:t>Text</a:t>
            </a:r>
            <a:r>
              <a:rPr lang="nl-NL"/>
              <a:t>
</a:t>
            </a:r>
            <a:r>
              <a:rPr lang="nl-NL" err="1"/>
              <a:t>Text</a:t>
            </a:r>
            <a:endParaRPr lang="nl-NL"/>
          </a:p>
          <a:p>
            <a:r>
              <a:rPr lang="nl-NL" err="1"/>
              <a:t>Text</a:t>
            </a:r>
            <a:endParaRPr lang="nl-NL"/>
          </a:p>
          <a:p>
            <a:r>
              <a:rPr lang="nl-NL" err="1"/>
              <a:t>Text</a:t>
            </a:r>
            <a:endParaRPr lang="nl-NL"/>
          </a:p>
          <a:p>
            <a:r>
              <a:rPr lang="nl-NL" err="1"/>
              <a:t>Text</a:t>
            </a:r>
            <a:endParaRPr lang="nl-NL"/>
          </a:p>
        </p:txBody>
      </p:sp>
      <p:sp>
        <p:nvSpPr>
          <p:cNvPr id="9" name="Titel 18">
            <a:extLst>
              <a:ext uri="{FF2B5EF4-FFF2-40B4-BE49-F238E27FC236}">
                <a16:creationId xmlns:a16="http://schemas.microsoft.com/office/drawing/2014/main" id="{6E37925F-CA59-EA4B-87ED-B4446264CDB5}"/>
              </a:ext>
            </a:extLst>
          </p:cNvPr>
          <p:cNvSpPr>
            <a:spLocks noGrp="1"/>
          </p:cNvSpPr>
          <p:nvPr>
            <p:ph type="title"/>
          </p:nvPr>
        </p:nvSpPr>
        <p:spPr>
          <a:xfrm>
            <a:off x="537882" y="412477"/>
            <a:ext cx="11144922" cy="867684"/>
          </a:xfrm>
          <a:prstGeom prst="rect">
            <a:avLst/>
          </a:prstGeom>
        </p:spPr>
        <p:txBody>
          <a:bodyPr/>
          <a:lstStyle/>
          <a:p>
            <a:endParaRPr lang="nl-NL"/>
          </a:p>
        </p:txBody>
      </p:sp>
    </p:spTree>
    <p:extLst>
      <p:ext uri="{BB962C8B-B14F-4D97-AF65-F5344CB8AC3E}">
        <p14:creationId xmlns:p14="http://schemas.microsoft.com/office/powerpoint/2010/main" val="428273786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ONE 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9D076CE5-49C4-1047-90C9-08077C54E025}"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13" name="Tijdelijke aanduiding voor inhoud 2">
            <a:extLst>
              <a:ext uri="{FF2B5EF4-FFF2-40B4-BE49-F238E27FC236}">
                <a16:creationId xmlns:a16="http://schemas.microsoft.com/office/drawing/2014/main" id="{1268AB72-F30A-4844-AFAE-20251F3B1D85}"/>
              </a:ext>
            </a:extLst>
          </p:cNvPr>
          <p:cNvSpPr>
            <a:spLocks noGrp="1"/>
          </p:cNvSpPr>
          <p:nvPr>
            <p:ph sz="quarter" idx="15" hasCustomPrompt="1"/>
          </p:nvPr>
        </p:nvSpPr>
        <p:spPr>
          <a:xfrm>
            <a:off x="537882" y="1471381"/>
            <a:ext cx="11144922" cy="4154984"/>
          </a:xfrm>
          <a:prstGeom prst="rect">
            <a:avLst/>
          </a:prstGeom>
        </p:spPr>
        <p:txBody>
          <a:bodyPr>
            <a:noAutofit/>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r>
              <a:rPr lang="nl-NL"/>
              <a:t>
</a:t>
            </a:r>
            <a:r>
              <a:rPr lang="nl-NL" err="1"/>
              <a:t>Text</a:t>
            </a:r>
            <a:r>
              <a:rPr lang="nl-NL"/>
              <a:t>
</a:t>
            </a:r>
            <a:r>
              <a:rPr lang="nl-NL" err="1"/>
              <a:t>Text</a:t>
            </a:r>
            <a:endParaRPr lang="nl-NL"/>
          </a:p>
          <a:p>
            <a:r>
              <a:rPr lang="nl-NL" err="1"/>
              <a:t>Text</a:t>
            </a:r>
            <a:endParaRPr lang="nl-NL"/>
          </a:p>
          <a:p>
            <a:r>
              <a:rPr lang="nl-NL" err="1"/>
              <a:t>Text</a:t>
            </a:r>
            <a:r>
              <a:rPr lang="nl-NL"/>
              <a:t>
</a:t>
            </a:r>
            <a:r>
              <a:rPr lang="nl-NL" err="1"/>
              <a:t>Text</a:t>
            </a:r>
            <a:endParaRPr lang="nl-NL"/>
          </a:p>
          <a:p>
            <a:r>
              <a:rPr lang="nl-NL" err="1"/>
              <a:t>Text</a:t>
            </a:r>
            <a:endParaRPr lang="nl-NL"/>
          </a:p>
          <a:p>
            <a:r>
              <a:rPr lang="nl-NL" err="1"/>
              <a:t>Text</a:t>
            </a:r>
            <a:endParaRPr lang="nl-NL"/>
          </a:p>
        </p:txBody>
      </p:sp>
      <p:sp>
        <p:nvSpPr>
          <p:cNvPr id="14" name="Titel 18">
            <a:extLst>
              <a:ext uri="{FF2B5EF4-FFF2-40B4-BE49-F238E27FC236}">
                <a16:creationId xmlns:a16="http://schemas.microsoft.com/office/drawing/2014/main" id="{688B96DB-3A09-5D41-96EB-01A013AF8F16}"/>
              </a:ext>
            </a:extLst>
          </p:cNvPr>
          <p:cNvSpPr>
            <a:spLocks noGrp="1"/>
          </p:cNvSpPr>
          <p:nvPr>
            <p:ph type="title"/>
          </p:nvPr>
        </p:nvSpPr>
        <p:spPr>
          <a:xfrm>
            <a:off x="537882" y="412477"/>
            <a:ext cx="11144922" cy="867684"/>
          </a:xfrm>
          <a:prstGeom prst="rect">
            <a:avLst/>
          </a:prstGeom>
        </p:spPr>
        <p:txBody>
          <a:bodyPr/>
          <a:lstStyle/>
          <a:p>
            <a:endParaRPr lang="nl-NL"/>
          </a:p>
        </p:txBody>
      </p:sp>
    </p:spTree>
    <p:extLst>
      <p:ext uri="{BB962C8B-B14F-4D97-AF65-F5344CB8AC3E}">
        <p14:creationId xmlns:p14="http://schemas.microsoft.com/office/powerpoint/2010/main" val="132837952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orient="horz" pos="3543"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UB TWO 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C7BE5A74-8120-B541-8B08-C0396A2FDC64}"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a:t>
            </a:r>
            <a:r>
              <a:rPr lang="nl-NL" err="1"/>
              <a:t>Optional</a:t>
            </a:r>
            <a:r>
              <a:rPr lang="nl-NL"/>
              <a:t>&gt;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13" name="Tijdelijke aanduiding voor tekst 12">
            <a:extLst>
              <a:ext uri="{FF2B5EF4-FFF2-40B4-BE49-F238E27FC236}">
                <a16:creationId xmlns:a16="http://schemas.microsoft.com/office/drawing/2014/main" id="{99E194CE-1199-B444-9E43-C863C6A94828}"/>
              </a:ext>
            </a:extLst>
          </p:cNvPr>
          <p:cNvSpPr>
            <a:spLocks noGrp="1"/>
          </p:cNvSpPr>
          <p:nvPr>
            <p:ph type="body" sz="quarter" idx="16"/>
          </p:nvPr>
        </p:nvSpPr>
        <p:spPr>
          <a:xfrm>
            <a:off x="537882" y="1399343"/>
            <a:ext cx="11144922" cy="471498"/>
          </a:xfrm>
          <a:prstGeom prst="rect">
            <a:avLst/>
          </a:prstGeom>
        </p:spPr>
        <p:txBody>
          <a:bodyPr/>
          <a:lstStyle>
            <a:lvl1pPr>
              <a:defRPr sz="3000" baseline="0">
                <a:solidFill>
                  <a:srgbClr val="00B7EE"/>
                </a:solidFill>
                <a:latin typeface="Open Sans SemiBold" panose="020B0606030504020204" pitchFamily="34" charset="0"/>
              </a:defRPr>
            </a:lvl1pPr>
          </a:lstStyle>
          <a:p>
            <a:endParaRPr lang="nl-NL"/>
          </a:p>
        </p:txBody>
      </p:sp>
      <p:sp>
        <p:nvSpPr>
          <p:cNvPr id="11" name="Tijdelijke aanduiding voor inhoud 2">
            <a:extLst>
              <a:ext uri="{FF2B5EF4-FFF2-40B4-BE49-F238E27FC236}">
                <a16:creationId xmlns:a16="http://schemas.microsoft.com/office/drawing/2014/main" id="{ECFF16CA-AD10-5343-89C2-717896D9EA8B}"/>
              </a:ext>
            </a:extLst>
          </p:cNvPr>
          <p:cNvSpPr>
            <a:spLocks noGrp="1"/>
          </p:cNvSpPr>
          <p:nvPr>
            <p:ph sz="quarter" idx="15" hasCustomPrompt="1"/>
          </p:nvPr>
        </p:nvSpPr>
        <p:spPr>
          <a:xfrm>
            <a:off x="536957" y="1877670"/>
            <a:ext cx="5390199" cy="3888000"/>
          </a:xfrm>
          <a:prstGeom prst="rect">
            <a:avLst/>
          </a:prstGeom>
        </p:spPr>
        <p:txBody>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r>
              <a:rPr lang="nl-NL"/>
              <a:t>
</a:t>
            </a:r>
            <a:r>
              <a:rPr lang="nl-NL" err="1"/>
              <a:t>Text</a:t>
            </a:r>
            <a:r>
              <a:rPr lang="nl-NL"/>
              <a:t>
</a:t>
            </a:r>
            <a:r>
              <a:rPr lang="nl-NL" err="1"/>
              <a:t>Text</a:t>
            </a:r>
            <a:endParaRPr lang="nl-NL"/>
          </a:p>
          <a:p>
            <a:r>
              <a:rPr lang="nl-NL" err="1"/>
              <a:t>Text</a:t>
            </a:r>
            <a:endParaRPr lang="nl-NL"/>
          </a:p>
          <a:p>
            <a:r>
              <a:rPr lang="nl-NL" err="1"/>
              <a:t>Text</a:t>
            </a:r>
            <a:r>
              <a:rPr lang="nl-NL"/>
              <a:t>
</a:t>
            </a:r>
            <a:r>
              <a:rPr lang="nl-NL" err="1"/>
              <a:t>Text</a:t>
            </a:r>
            <a:endParaRPr lang="nl-NL"/>
          </a:p>
          <a:p>
            <a:r>
              <a:rPr lang="nl-NL" err="1"/>
              <a:t>Text</a:t>
            </a:r>
            <a:endParaRPr lang="nl-NL"/>
          </a:p>
          <a:p>
            <a:endParaRPr lang="nl-NL"/>
          </a:p>
        </p:txBody>
      </p:sp>
      <p:sp>
        <p:nvSpPr>
          <p:cNvPr id="14" name="Tijdelijke aanduiding voor inhoud 2">
            <a:extLst>
              <a:ext uri="{FF2B5EF4-FFF2-40B4-BE49-F238E27FC236}">
                <a16:creationId xmlns:a16="http://schemas.microsoft.com/office/drawing/2014/main" id="{162539FB-202D-7448-9B76-4D3F85DFC8D8}"/>
              </a:ext>
            </a:extLst>
          </p:cNvPr>
          <p:cNvSpPr>
            <a:spLocks noGrp="1"/>
          </p:cNvSpPr>
          <p:nvPr>
            <p:ph sz="quarter" idx="17" hasCustomPrompt="1"/>
          </p:nvPr>
        </p:nvSpPr>
        <p:spPr>
          <a:xfrm>
            <a:off x="6104964" y="1877670"/>
            <a:ext cx="5390199" cy="3888000"/>
          </a:xfrm>
          <a:prstGeom prst="rect">
            <a:avLst/>
          </a:prstGeom>
        </p:spPr>
        <p:txBody>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r>
              <a:rPr lang="nl-NL"/>
              <a:t>
</a:t>
            </a:r>
            <a:r>
              <a:rPr lang="nl-NL" err="1"/>
              <a:t>Text</a:t>
            </a:r>
            <a:r>
              <a:rPr lang="nl-NL"/>
              <a:t>
</a:t>
            </a:r>
            <a:r>
              <a:rPr lang="nl-NL" err="1"/>
              <a:t>Text</a:t>
            </a:r>
            <a:endParaRPr lang="nl-NL"/>
          </a:p>
          <a:p>
            <a:r>
              <a:rPr lang="nl-NL" err="1"/>
              <a:t>Text</a:t>
            </a:r>
            <a:endParaRPr lang="nl-NL"/>
          </a:p>
          <a:p>
            <a:r>
              <a:rPr lang="nl-NL" err="1"/>
              <a:t>Text</a:t>
            </a:r>
            <a:r>
              <a:rPr lang="nl-NL"/>
              <a:t>
</a:t>
            </a:r>
            <a:r>
              <a:rPr lang="nl-NL" err="1"/>
              <a:t>Text</a:t>
            </a:r>
            <a:endParaRPr lang="nl-NL"/>
          </a:p>
          <a:p>
            <a:r>
              <a:rPr lang="nl-NL" err="1"/>
              <a:t>Text</a:t>
            </a:r>
            <a:endParaRPr lang="nl-NL"/>
          </a:p>
          <a:p>
            <a:endParaRPr lang="nl-NL"/>
          </a:p>
        </p:txBody>
      </p:sp>
      <p:sp>
        <p:nvSpPr>
          <p:cNvPr id="15" name="Titel 18">
            <a:extLst>
              <a:ext uri="{FF2B5EF4-FFF2-40B4-BE49-F238E27FC236}">
                <a16:creationId xmlns:a16="http://schemas.microsoft.com/office/drawing/2014/main" id="{D3DFFFC9-390E-9640-9571-5C38971AC28A}"/>
              </a:ext>
            </a:extLst>
          </p:cNvPr>
          <p:cNvSpPr>
            <a:spLocks noGrp="1"/>
          </p:cNvSpPr>
          <p:nvPr>
            <p:ph type="title"/>
          </p:nvPr>
        </p:nvSpPr>
        <p:spPr>
          <a:xfrm>
            <a:off x="537882" y="412477"/>
            <a:ext cx="11144922" cy="867684"/>
          </a:xfrm>
          <a:prstGeom prst="rect">
            <a:avLst/>
          </a:prstGeom>
        </p:spPr>
        <p:txBody>
          <a:bodyPr/>
          <a:lstStyle/>
          <a:p>
            <a:endParaRPr lang="nl-NL"/>
          </a:p>
        </p:txBody>
      </p:sp>
    </p:spTree>
    <p:extLst>
      <p:ext uri="{BB962C8B-B14F-4D97-AF65-F5344CB8AC3E}">
        <p14:creationId xmlns:p14="http://schemas.microsoft.com/office/powerpoint/2010/main" val="329770602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D1B948D2-A1A1-F04B-B617-A343C034765F}"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3" name="Tijdelijke aanduiding voor inhoud 2">
            <a:extLst>
              <a:ext uri="{FF2B5EF4-FFF2-40B4-BE49-F238E27FC236}">
                <a16:creationId xmlns:a16="http://schemas.microsoft.com/office/drawing/2014/main" id="{0E9EB354-C69C-5643-9D58-5562543DF022}"/>
              </a:ext>
            </a:extLst>
          </p:cNvPr>
          <p:cNvSpPr>
            <a:spLocks noGrp="1"/>
          </p:cNvSpPr>
          <p:nvPr>
            <p:ph sz="quarter" idx="15" hasCustomPrompt="1"/>
          </p:nvPr>
        </p:nvSpPr>
        <p:spPr>
          <a:xfrm>
            <a:off x="537882" y="1461856"/>
            <a:ext cx="5389200" cy="3888000"/>
          </a:xfrm>
          <a:prstGeom prst="rect">
            <a:avLst/>
          </a:prstGeom>
        </p:spPr>
        <p:txBody>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r>
              <a:rPr lang="nl-NL"/>
              <a:t>
</a:t>
            </a:r>
            <a:r>
              <a:rPr lang="nl-NL" err="1"/>
              <a:t>Text</a:t>
            </a:r>
            <a:r>
              <a:rPr lang="nl-NL"/>
              <a:t>
</a:t>
            </a:r>
            <a:r>
              <a:rPr lang="nl-NL" err="1"/>
              <a:t>Text</a:t>
            </a:r>
            <a:endParaRPr lang="nl-NL"/>
          </a:p>
          <a:p>
            <a:r>
              <a:rPr lang="nl-NL" err="1"/>
              <a:t>Text</a:t>
            </a:r>
            <a:endParaRPr lang="nl-NL"/>
          </a:p>
          <a:p>
            <a:r>
              <a:rPr lang="nl-NL" err="1"/>
              <a:t>Text</a:t>
            </a:r>
            <a:r>
              <a:rPr lang="nl-NL"/>
              <a:t>
</a:t>
            </a:r>
            <a:r>
              <a:rPr lang="nl-NL" err="1"/>
              <a:t>Text</a:t>
            </a:r>
            <a:endParaRPr lang="nl-NL"/>
          </a:p>
          <a:p>
            <a:r>
              <a:rPr lang="nl-NL" err="1"/>
              <a:t>Text</a:t>
            </a:r>
            <a:endParaRPr lang="nl-NL"/>
          </a:p>
          <a:p>
            <a:endParaRPr lang="nl-NL"/>
          </a:p>
        </p:txBody>
      </p:sp>
      <p:sp>
        <p:nvSpPr>
          <p:cNvPr id="10" name="Titel 18">
            <a:extLst>
              <a:ext uri="{FF2B5EF4-FFF2-40B4-BE49-F238E27FC236}">
                <a16:creationId xmlns:a16="http://schemas.microsoft.com/office/drawing/2014/main" id="{949D0D18-EF80-BF45-81DC-61E8699071A1}"/>
              </a:ext>
            </a:extLst>
          </p:cNvPr>
          <p:cNvSpPr>
            <a:spLocks noGrp="1"/>
          </p:cNvSpPr>
          <p:nvPr>
            <p:ph type="title"/>
          </p:nvPr>
        </p:nvSpPr>
        <p:spPr>
          <a:xfrm>
            <a:off x="537882" y="412477"/>
            <a:ext cx="11144922" cy="867684"/>
          </a:xfrm>
          <a:prstGeom prst="rect">
            <a:avLst/>
          </a:prstGeom>
        </p:spPr>
        <p:txBody>
          <a:bodyPr/>
          <a:lstStyle/>
          <a:p>
            <a:endParaRPr lang="nl-NL"/>
          </a:p>
        </p:txBody>
      </p:sp>
      <p:sp>
        <p:nvSpPr>
          <p:cNvPr id="11" name="Tijdelijke aanduiding voor inhoud 2">
            <a:extLst>
              <a:ext uri="{FF2B5EF4-FFF2-40B4-BE49-F238E27FC236}">
                <a16:creationId xmlns:a16="http://schemas.microsoft.com/office/drawing/2014/main" id="{2AF9BE3C-D98B-1145-B3B9-29CC71E86FEA}"/>
              </a:ext>
            </a:extLst>
          </p:cNvPr>
          <p:cNvSpPr>
            <a:spLocks noGrp="1"/>
          </p:cNvSpPr>
          <p:nvPr>
            <p:ph sz="quarter" idx="16" hasCustomPrompt="1"/>
          </p:nvPr>
        </p:nvSpPr>
        <p:spPr>
          <a:xfrm>
            <a:off x="6110343" y="1461856"/>
            <a:ext cx="5389200" cy="3888000"/>
          </a:xfrm>
          <a:prstGeom prst="rect">
            <a:avLst/>
          </a:prstGeom>
        </p:spPr>
        <p:txBody>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r>
              <a:rPr lang="nl-NL"/>
              <a:t>
</a:t>
            </a:r>
            <a:r>
              <a:rPr lang="nl-NL" err="1"/>
              <a:t>Text</a:t>
            </a:r>
            <a:r>
              <a:rPr lang="nl-NL"/>
              <a:t>
</a:t>
            </a:r>
            <a:r>
              <a:rPr lang="nl-NL" err="1"/>
              <a:t>Text</a:t>
            </a:r>
            <a:endParaRPr lang="nl-NL"/>
          </a:p>
          <a:p>
            <a:r>
              <a:rPr lang="nl-NL" err="1"/>
              <a:t>Text</a:t>
            </a:r>
            <a:endParaRPr lang="nl-NL"/>
          </a:p>
          <a:p>
            <a:r>
              <a:rPr lang="nl-NL" err="1"/>
              <a:t>Text</a:t>
            </a:r>
            <a:r>
              <a:rPr lang="nl-NL"/>
              <a:t>
</a:t>
            </a:r>
            <a:r>
              <a:rPr lang="nl-NL" err="1"/>
              <a:t>Text</a:t>
            </a:r>
            <a:endParaRPr lang="nl-NL"/>
          </a:p>
          <a:p>
            <a:r>
              <a:rPr lang="nl-NL" err="1"/>
              <a:t>Text</a:t>
            </a:r>
            <a:endParaRPr lang="nl-NL"/>
          </a:p>
          <a:p>
            <a:endParaRPr lang="nl-NL"/>
          </a:p>
        </p:txBody>
      </p:sp>
    </p:spTree>
    <p:extLst>
      <p:ext uri="{BB962C8B-B14F-4D97-AF65-F5344CB8AC3E}">
        <p14:creationId xmlns:p14="http://schemas.microsoft.com/office/powerpoint/2010/main" val="272026971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GENER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9409560F-09D7-1541-AA3E-48454F3386CB}"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384417219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B TWO COLUMN VERTICA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a:xfrm>
            <a:off x="537882" y="412477"/>
            <a:ext cx="11144922" cy="867684"/>
          </a:xfrm>
          <a:prstGeom prst="rect">
            <a:avLst/>
          </a:prstGeom>
        </p:spPr>
        <p:txBody>
          <a:bodyPr/>
          <a:lstStyle/>
          <a:p>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CBB334B0-1517-8E49-8E98-1A6D5ACFD79A}"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13" name="Tijdelijke aanduiding voor tekst 12">
            <a:extLst>
              <a:ext uri="{FF2B5EF4-FFF2-40B4-BE49-F238E27FC236}">
                <a16:creationId xmlns:a16="http://schemas.microsoft.com/office/drawing/2014/main" id="{99E194CE-1199-B444-9E43-C863C6A94828}"/>
              </a:ext>
            </a:extLst>
          </p:cNvPr>
          <p:cNvSpPr>
            <a:spLocks noGrp="1"/>
          </p:cNvSpPr>
          <p:nvPr>
            <p:ph type="body" sz="quarter" idx="16"/>
          </p:nvPr>
        </p:nvSpPr>
        <p:spPr>
          <a:xfrm>
            <a:off x="537882" y="1399343"/>
            <a:ext cx="11144922" cy="471498"/>
          </a:xfrm>
          <a:prstGeom prst="rect">
            <a:avLst/>
          </a:prstGeom>
        </p:spPr>
        <p:txBody>
          <a:bodyPr/>
          <a:lstStyle>
            <a:lvl1pPr>
              <a:defRPr sz="3000" baseline="0">
                <a:solidFill>
                  <a:srgbClr val="00B7EE"/>
                </a:solidFill>
                <a:latin typeface="Open Sans SemiBold" panose="020B0606030504020204" pitchFamily="34" charset="0"/>
              </a:defRPr>
            </a:lvl1pPr>
          </a:lstStyle>
          <a:p>
            <a:endParaRPr lang="nl-NL"/>
          </a:p>
        </p:txBody>
      </p:sp>
      <p:sp>
        <p:nvSpPr>
          <p:cNvPr id="16" name="Tijdelijke aanduiding voor inhoud 2">
            <a:extLst>
              <a:ext uri="{FF2B5EF4-FFF2-40B4-BE49-F238E27FC236}">
                <a16:creationId xmlns:a16="http://schemas.microsoft.com/office/drawing/2014/main" id="{F897C773-B67B-E142-9E01-29A0177E2FFF}"/>
              </a:ext>
            </a:extLst>
          </p:cNvPr>
          <p:cNvSpPr>
            <a:spLocks noGrp="1"/>
          </p:cNvSpPr>
          <p:nvPr>
            <p:ph sz="quarter" idx="15" hasCustomPrompt="1"/>
          </p:nvPr>
        </p:nvSpPr>
        <p:spPr>
          <a:xfrm>
            <a:off x="537882" y="1881852"/>
            <a:ext cx="11144919" cy="1221360"/>
          </a:xfrm>
          <a:prstGeom prst="rect">
            <a:avLst/>
          </a:prstGeom>
        </p:spPr>
        <p:txBody>
          <a:bodyPr wrap="square">
            <a:spAutoFit/>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endParaRPr lang="nl-NL"/>
          </a:p>
        </p:txBody>
      </p:sp>
      <p:sp>
        <p:nvSpPr>
          <p:cNvPr id="17" name="Tijdelijke aanduiding voor tekst 12">
            <a:extLst>
              <a:ext uri="{FF2B5EF4-FFF2-40B4-BE49-F238E27FC236}">
                <a16:creationId xmlns:a16="http://schemas.microsoft.com/office/drawing/2014/main" id="{22D87F01-9DD2-8D4D-9195-78BF27BC2C14}"/>
              </a:ext>
            </a:extLst>
          </p:cNvPr>
          <p:cNvSpPr>
            <a:spLocks noGrp="1"/>
          </p:cNvSpPr>
          <p:nvPr>
            <p:ph type="body" sz="quarter" idx="17"/>
          </p:nvPr>
        </p:nvSpPr>
        <p:spPr>
          <a:xfrm>
            <a:off x="537882" y="3485645"/>
            <a:ext cx="11144921" cy="471498"/>
          </a:xfrm>
          <a:prstGeom prst="rect">
            <a:avLst/>
          </a:prstGeom>
        </p:spPr>
        <p:txBody>
          <a:bodyPr/>
          <a:lstStyle>
            <a:lvl1pPr>
              <a:defRPr sz="3000" baseline="0">
                <a:solidFill>
                  <a:srgbClr val="00B7EE"/>
                </a:solidFill>
                <a:latin typeface="Open Sans SemiBold" panose="020B0606030504020204" pitchFamily="34" charset="0"/>
              </a:defRPr>
            </a:lvl1pPr>
          </a:lstStyle>
          <a:p>
            <a:endParaRPr lang="nl-NL"/>
          </a:p>
        </p:txBody>
      </p:sp>
      <p:sp>
        <p:nvSpPr>
          <p:cNvPr id="20" name="Tijdelijke aanduiding voor inhoud 2">
            <a:extLst>
              <a:ext uri="{FF2B5EF4-FFF2-40B4-BE49-F238E27FC236}">
                <a16:creationId xmlns:a16="http://schemas.microsoft.com/office/drawing/2014/main" id="{F81BD049-5E4B-9149-B907-EEBC60CA8844}"/>
              </a:ext>
            </a:extLst>
          </p:cNvPr>
          <p:cNvSpPr>
            <a:spLocks noGrp="1"/>
          </p:cNvSpPr>
          <p:nvPr>
            <p:ph sz="quarter" idx="18" hasCustomPrompt="1"/>
          </p:nvPr>
        </p:nvSpPr>
        <p:spPr>
          <a:xfrm>
            <a:off x="537882" y="3957143"/>
            <a:ext cx="11144921" cy="1640449"/>
          </a:xfrm>
          <a:prstGeom prst="rect">
            <a:avLst/>
          </a:prstGeom>
        </p:spPr>
        <p:txBody>
          <a:bodyPr wrap="square">
            <a:spAutoFit/>
          </a:bodyPr>
          <a:lstStyle>
            <a:lvl1pPr marL="198900" indent="-198900">
              <a:buClr>
                <a:srgbClr val="EE731A"/>
              </a:buClr>
              <a:buFont typeface="Arial" panose="020B0604020202020204" pitchFamily="34" charset="0"/>
              <a:buChar char="•"/>
              <a:defRPr sz="2100" baseline="0">
                <a:solidFill>
                  <a:schemeClr val="tx1"/>
                </a:solidFill>
              </a:defRPr>
            </a:lvl1pPr>
          </a:lstStyle>
          <a:p>
            <a:r>
              <a:rPr lang="nl-NL" err="1"/>
              <a:t>Text</a:t>
            </a:r>
            <a:r>
              <a:rPr lang="nl-NL"/>
              <a:t>
</a:t>
            </a:r>
            <a:r>
              <a:rPr lang="nl-NL" err="1"/>
              <a:t>Text</a:t>
            </a:r>
            <a:r>
              <a:rPr lang="nl-NL"/>
              <a:t>
</a:t>
            </a:r>
            <a:r>
              <a:rPr lang="nl-NL" err="1"/>
              <a:t>Text</a:t>
            </a:r>
            <a:endParaRPr lang="nl-NL"/>
          </a:p>
          <a:p>
            <a:r>
              <a:rPr lang="nl-NL" err="1"/>
              <a:t>Text</a:t>
            </a:r>
            <a:endParaRPr lang="nl-NL"/>
          </a:p>
        </p:txBody>
      </p:sp>
    </p:spTree>
    <p:extLst>
      <p:ext uri="{BB962C8B-B14F-4D97-AF65-F5344CB8AC3E}">
        <p14:creationId xmlns:p14="http://schemas.microsoft.com/office/powerpoint/2010/main" val="193318240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ULL PICTU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5AB97BA9-CF0A-E84E-8749-19F48DD9B11A}"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3" name="Tijdelijke aanduiding voor afbeelding 2">
            <a:extLst>
              <a:ext uri="{FF2B5EF4-FFF2-40B4-BE49-F238E27FC236}">
                <a16:creationId xmlns:a16="http://schemas.microsoft.com/office/drawing/2014/main" id="{C18FF14D-DE4B-5145-AA10-4DA74DE2D516}"/>
              </a:ext>
            </a:extLst>
          </p:cNvPr>
          <p:cNvSpPr>
            <a:spLocks noGrp="1"/>
          </p:cNvSpPr>
          <p:nvPr>
            <p:ph type="pic" sz="quarter" idx="13"/>
          </p:nvPr>
        </p:nvSpPr>
        <p:spPr>
          <a:xfrm>
            <a:off x="0" y="0"/>
            <a:ext cx="12192000" cy="6062870"/>
          </a:xfrm>
          <a:prstGeom prst="rect">
            <a:avLst/>
          </a:prstGeom>
        </p:spPr>
        <p:txBody>
          <a:bodyPr tIns="1080000"/>
          <a:lstStyle>
            <a:lvl1pPr algn="ctr">
              <a:defRPr>
                <a:solidFill>
                  <a:schemeClr val="bg1"/>
                </a:solidFill>
              </a:defRPr>
            </a:lvl1pPr>
          </a:lstStyle>
          <a:p>
            <a:endParaRPr lang="nl-NL"/>
          </a:p>
        </p:txBody>
      </p:sp>
    </p:spTree>
    <p:extLst>
      <p:ext uri="{BB962C8B-B14F-4D97-AF65-F5344CB8AC3E}">
        <p14:creationId xmlns:p14="http://schemas.microsoft.com/office/powerpoint/2010/main" val="273840388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6DB27365-2F06-6844-B8A5-69B9719875E4}"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
        <p:nvSpPr>
          <p:cNvPr id="4" name="Tijdelijke aanduiding voor tekst 3">
            <a:extLst>
              <a:ext uri="{FF2B5EF4-FFF2-40B4-BE49-F238E27FC236}">
                <a16:creationId xmlns:a16="http://schemas.microsoft.com/office/drawing/2014/main" id="{18C3B9D9-D47F-E64C-B5FB-5C72B67A68D4}"/>
              </a:ext>
            </a:extLst>
          </p:cNvPr>
          <p:cNvSpPr>
            <a:spLocks noGrp="1"/>
          </p:cNvSpPr>
          <p:nvPr>
            <p:ph type="body" sz="quarter" idx="13" hasCustomPrompt="1"/>
          </p:nvPr>
        </p:nvSpPr>
        <p:spPr>
          <a:xfrm>
            <a:off x="537882" y="2462709"/>
            <a:ext cx="11145600" cy="774700"/>
          </a:xfrm>
          <a:prstGeom prst="rect">
            <a:avLst/>
          </a:prstGeom>
        </p:spPr>
        <p:txBody>
          <a:bodyPr/>
          <a:lstStyle>
            <a:lvl1pPr algn="ctr">
              <a:defRPr sz="4400" baseline="0">
                <a:solidFill>
                  <a:schemeClr val="bg1"/>
                </a:solidFill>
                <a:latin typeface="Open Sans SemiBold" panose="020B0606030504020204" pitchFamily="34" charset="0"/>
              </a:defRPr>
            </a:lvl1pPr>
          </a:lstStyle>
          <a:p>
            <a:r>
              <a:rPr lang="nl-NL" err="1"/>
              <a:t>Thank</a:t>
            </a:r>
            <a:r>
              <a:rPr lang="nl-NL"/>
              <a:t> </a:t>
            </a:r>
            <a:r>
              <a:rPr lang="nl-NL" err="1"/>
              <a:t>you</a:t>
            </a:r>
            <a:r>
              <a:rPr lang="nl-NL"/>
              <a:t>!</a:t>
            </a:r>
          </a:p>
        </p:txBody>
      </p:sp>
      <p:sp>
        <p:nvSpPr>
          <p:cNvPr id="9" name="Tijdelijke aanduiding voor inhoud 2">
            <a:extLst>
              <a:ext uri="{FF2B5EF4-FFF2-40B4-BE49-F238E27FC236}">
                <a16:creationId xmlns:a16="http://schemas.microsoft.com/office/drawing/2014/main" id="{611D22F6-CF91-A141-9E4D-70FE81B1761B}"/>
              </a:ext>
            </a:extLst>
          </p:cNvPr>
          <p:cNvSpPr>
            <a:spLocks noGrp="1"/>
          </p:cNvSpPr>
          <p:nvPr>
            <p:ph sz="quarter" idx="15" hasCustomPrompt="1"/>
          </p:nvPr>
        </p:nvSpPr>
        <p:spPr>
          <a:xfrm>
            <a:off x="3416082" y="3429000"/>
            <a:ext cx="5389200" cy="2195513"/>
          </a:xfrm>
          <a:prstGeom prst="rect">
            <a:avLst/>
          </a:prstGeom>
        </p:spPr>
        <p:txBody>
          <a:bodyPr wrap="square">
            <a:noAutofit/>
          </a:bodyPr>
          <a:lstStyle>
            <a:lvl1pPr marL="0" indent="0" algn="ctr">
              <a:buClr>
                <a:srgbClr val="EE731A"/>
              </a:buClr>
              <a:buFontTx/>
              <a:buNone/>
              <a:defRPr sz="2100" baseline="0">
                <a:solidFill>
                  <a:schemeClr val="bg1"/>
                </a:solidFill>
              </a:defRPr>
            </a:lvl1pPr>
          </a:lstStyle>
          <a:p>
            <a:r>
              <a:rPr lang="nl-NL" err="1"/>
              <a:t>Text</a:t>
            </a:r>
            <a:endParaRPr lang="nl-NL"/>
          </a:p>
        </p:txBody>
      </p:sp>
    </p:spTree>
    <p:extLst>
      <p:ext uri="{BB962C8B-B14F-4D97-AF65-F5344CB8AC3E}">
        <p14:creationId xmlns:p14="http://schemas.microsoft.com/office/powerpoint/2010/main" val="41498237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orient="horz" pos="3543"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GENER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C2B7B323-1BBF-154D-9615-F7F8C12858F4}"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133455051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GENER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BD6842B2-56C3-D54C-9729-905D554F93B8}"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325511357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GENER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BD6842B2-56C3-D54C-9729-905D554F93B8}"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spTree>
    <p:extLst>
      <p:ext uri="{BB962C8B-B14F-4D97-AF65-F5344CB8AC3E}">
        <p14:creationId xmlns:p14="http://schemas.microsoft.com/office/powerpoint/2010/main" val="303108618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UILT ENVIRONM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CAABC345-69CA-A944-8CD9-FFF238BA6EFB}"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515533"/>
          </a:xfrm>
          <a:prstGeom prst="rect">
            <a:avLst/>
          </a:prstGeom>
        </p:spPr>
      </p:pic>
    </p:spTree>
    <p:extLst>
      <p:ext uri="{BB962C8B-B14F-4D97-AF65-F5344CB8AC3E}">
        <p14:creationId xmlns:p14="http://schemas.microsoft.com/office/powerpoint/2010/main" val="92528040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ATA SCIENCE AI">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07072F27-C774-C541-A0DB-86DF7F09557D}"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3525"/>
            <a:ext cx="1357004" cy="1508483"/>
          </a:xfrm>
          <a:prstGeom prst="rect">
            <a:avLst/>
          </a:prstGeom>
        </p:spPr>
      </p:pic>
    </p:spTree>
    <p:extLst>
      <p:ext uri="{BB962C8B-B14F-4D97-AF65-F5344CB8AC3E}">
        <p14:creationId xmlns:p14="http://schemas.microsoft.com/office/powerpoint/2010/main" val="240956339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ACILIT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69338287-3AF1-3343-8F1E-141790FD5731}"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241147439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GAM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Tijdelijke aanduiding voor tekst 17">
            <a:extLst>
              <a:ext uri="{FF2B5EF4-FFF2-40B4-BE49-F238E27FC236}">
                <a16:creationId xmlns:a16="http://schemas.microsoft.com/office/drawing/2014/main" id="{82E36227-6559-B345-8F13-90870F7B823B}"/>
              </a:ext>
            </a:extLst>
          </p:cNvPr>
          <p:cNvSpPr>
            <a:spLocks noGrp="1"/>
          </p:cNvSpPr>
          <p:nvPr>
            <p:ph type="body" sz="quarter" idx="14"/>
          </p:nvPr>
        </p:nvSpPr>
        <p:spPr>
          <a:xfrm>
            <a:off x="1727200" y="5088467"/>
            <a:ext cx="9372600" cy="982134"/>
          </a:xfrm>
        </p:spPr>
        <p:txBody>
          <a:bodyPr>
            <a:noAutofit/>
          </a:bodyPr>
          <a:lstStyle/>
          <a:p>
            <a:pPr lvl="0"/>
            <a:r>
              <a:rPr lang="en-US"/>
              <a:t>Click to edit Master text styles</a:t>
            </a:r>
          </a:p>
        </p:txBody>
      </p:sp>
      <p:sp>
        <p:nvSpPr>
          <p:cNvPr id="19" name="Titel 18">
            <a:extLst>
              <a:ext uri="{FF2B5EF4-FFF2-40B4-BE49-F238E27FC236}">
                <a16:creationId xmlns:a16="http://schemas.microsoft.com/office/drawing/2014/main" id="{2E6A56B8-FC91-974F-8B83-5BBA1FD08D70}"/>
              </a:ext>
            </a:extLst>
          </p:cNvPr>
          <p:cNvSpPr>
            <a:spLocks noGrp="1"/>
          </p:cNvSpPr>
          <p:nvPr>
            <p:ph type="title"/>
          </p:nvPr>
        </p:nvSpPr>
        <p:spPr/>
        <p:txBody>
          <a:bodyPr/>
          <a:lstStyle/>
          <a:p>
            <a:r>
              <a:rPr lang="en-US"/>
              <a:t>Click to edit Master title style</a:t>
            </a:r>
            <a:endParaRPr lang="nl-NL"/>
          </a:p>
        </p:txBody>
      </p:sp>
      <p:sp>
        <p:nvSpPr>
          <p:cNvPr id="6" name="Tijdelijke aanduiding voor datum 5">
            <a:extLst>
              <a:ext uri="{FF2B5EF4-FFF2-40B4-BE49-F238E27FC236}">
                <a16:creationId xmlns:a16="http://schemas.microsoft.com/office/drawing/2014/main" id="{AD68268A-8F62-4D41-92A6-869CF171E8BE}"/>
              </a:ext>
            </a:extLst>
          </p:cNvPr>
          <p:cNvSpPr>
            <a:spLocks noGrp="1"/>
          </p:cNvSpPr>
          <p:nvPr>
            <p:ph type="dt" sz="half" idx="10"/>
          </p:nvPr>
        </p:nvSpPr>
        <p:spPr>
          <a:xfrm>
            <a:off x="1642531" y="6356350"/>
            <a:ext cx="2370670" cy="365125"/>
          </a:xfrm>
          <a:prstGeom prst="rect">
            <a:avLst/>
          </a:prstGeom>
        </p:spPr>
        <p:txBody>
          <a:bodyPr/>
          <a:lstStyle/>
          <a:p>
            <a:fld id="{E5568E9F-E84D-C14D-8FA6-15284E6958F8}" type="datetime2">
              <a:rPr lang="nl-NL" smtClean="0"/>
              <a:t>dinsdag 15 november 2022</a:t>
            </a:fld>
            <a:endParaRPr lang="nl-NL"/>
          </a:p>
        </p:txBody>
      </p:sp>
      <p:sp>
        <p:nvSpPr>
          <p:cNvPr id="7" name="Tijdelijke aanduiding voor voettekst 6">
            <a:extLst>
              <a:ext uri="{FF2B5EF4-FFF2-40B4-BE49-F238E27FC236}">
                <a16:creationId xmlns:a16="http://schemas.microsoft.com/office/drawing/2014/main" id="{691EF1DB-EC09-3B46-BCC5-40D93BB35486}"/>
              </a:ext>
            </a:extLst>
          </p:cNvPr>
          <p:cNvSpPr>
            <a:spLocks noGrp="1"/>
          </p:cNvSpPr>
          <p:nvPr>
            <p:ph type="ftr" sz="quarter" idx="11"/>
          </p:nvPr>
        </p:nvSpPr>
        <p:spPr>
          <a:xfrm>
            <a:off x="6011334" y="6356350"/>
            <a:ext cx="3378200" cy="365125"/>
          </a:xfrm>
          <a:prstGeom prst="rect">
            <a:avLst/>
          </a:prstGeom>
        </p:spPr>
        <p:txBody>
          <a:bodyPr/>
          <a:lstStyle>
            <a:lvl1pPr algn="l">
              <a:defRPr/>
            </a:lvl1pPr>
          </a:lstStyle>
          <a:p>
            <a:r>
              <a:rPr lang="nl-NL"/>
              <a:t>&lt;Optional&gt;</a:t>
            </a:r>
          </a:p>
        </p:txBody>
      </p:sp>
      <p:sp>
        <p:nvSpPr>
          <p:cNvPr id="8" name="Tijdelijke aanduiding voor dianummer 7">
            <a:extLst>
              <a:ext uri="{FF2B5EF4-FFF2-40B4-BE49-F238E27FC236}">
                <a16:creationId xmlns:a16="http://schemas.microsoft.com/office/drawing/2014/main" id="{537C85A3-7741-9746-9E02-289218801E2A}"/>
              </a:ext>
            </a:extLst>
          </p:cNvPr>
          <p:cNvSpPr>
            <a:spLocks noGrp="1"/>
          </p:cNvSpPr>
          <p:nvPr>
            <p:ph type="sldNum" sz="quarter" idx="12"/>
          </p:nvPr>
        </p:nvSpPr>
        <p:spPr>
          <a:xfrm>
            <a:off x="592117" y="6356350"/>
            <a:ext cx="610150" cy="365125"/>
          </a:xfrm>
          <a:prstGeom prst="rect">
            <a:avLst/>
          </a:prstGeom>
        </p:spPr>
        <p:txBody>
          <a:bodyPr/>
          <a:lstStyle/>
          <a:p>
            <a:fld id="{AA6C878E-6624-8940-965B-E61AF946BCDB}" type="slidenum">
              <a:rPr lang="nl-NL" smtClean="0"/>
              <a:t>‹#›</a:t>
            </a:fld>
            <a:endParaRPr lang="nl-NL"/>
          </a:p>
        </p:txBody>
      </p:sp>
      <p:pic>
        <p:nvPicPr>
          <p:cNvPr id="20" name="Afbeelding 19">
            <a:extLst>
              <a:ext uri="{FF2B5EF4-FFF2-40B4-BE49-F238E27FC236}">
                <a16:creationId xmlns:a16="http://schemas.microsoft.com/office/drawing/2014/main" id="{7915C8A6-1C65-1B4D-96DE-491178A58B6D}"/>
              </a:ext>
            </a:extLst>
          </p:cNvPr>
          <p:cNvPicPr>
            <a:picLocks noChangeAspect="1"/>
          </p:cNvPicPr>
          <p:nvPr userDrawn="1"/>
        </p:nvPicPr>
        <p:blipFill>
          <a:blip r:embed="rId3"/>
          <a:stretch>
            <a:fillRect/>
          </a:stretch>
        </p:blipFill>
        <p:spPr>
          <a:xfrm>
            <a:off x="370196" y="0"/>
            <a:ext cx="1357004" cy="1357004"/>
          </a:xfrm>
          <a:prstGeom prst="rect">
            <a:avLst/>
          </a:prstGeom>
        </p:spPr>
      </p:pic>
    </p:spTree>
    <p:extLst>
      <p:ext uri="{BB962C8B-B14F-4D97-AF65-F5344CB8AC3E}">
        <p14:creationId xmlns:p14="http://schemas.microsoft.com/office/powerpoint/2010/main" val="5441753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jpe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8.xml"/><Relationship Id="rId7" Type="http://schemas.openxmlformats.org/officeDocument/2006/relationships/slideLayout" Target="../slideLayouts/slideLayout22.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5" Type="http://schemas.openxmlformats.org/officeDocument/2006/relationships/slideLayout" Target="../slideLayouts/slideLayout20.xml"/><Relationship Id="rId4" Type="http://schemas.openxmlformats.org/officeDocument/2006/relationships/slideLayout" Target="../slideLayouts/slideLayout19.xml"/><Relationship Id="rId9" Type="http://schemas.openxmlformats.org/officeDocument/2006/relationships/image" Target="../media/image25.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7">
            <a:lum/>
          </a:blip>
          <a:srcRect/>
          <a:stretch>
            <a:fillRect/>
          </a:stretch>
        </a:blipFill>
        <a:effectLst/>
      </p:bgPr>
    </p:bg>
    <p:spTree>
      <p:nvGrpSpPr>
        <p:cNvPr id="1" name=""/>
        <p:cNvGrpSpPr/>
        <p:nvPr/>
      </p:nvGrpSpPr>
      <p:grpSpPr>
        <a:xfrm>
          <a:off x="0" y="0"/>
          <a:ext cx="0" cy="0"/>
          <a:chOff x="0" y="0"/>
          <a:chExt cx="0" cy="0"/>
        </a:xfrm>
      </p:grpSpPr>
      <p:sp>
        <p:nvSpPr>
          <p:cNvPr id="4" name="Tijdelijke aanduiding voor datum 3">
            <a:extLst>
              <a:ext uri="{FF2B5EF4-FFF2-40B4-BE49-F238E27FC236}">
                <a16:creationId xmlns:a16="http://schemas.microsoft.com/office/drawing/2014/main" id="{4EC7C305-8803-294D-8292-E4B8A5D90592}"/>
              </a:ext>
            </a:extLst>
          </p:cNvPr>
          <p:cNvSpPr>
            <a:spLocks noGrp="1"/>
          </p:cNvSpPr>
          <p:nvPr>
            <p:ph type="dt" sz="half" idx="2"/>
          </p:nvPr>
        </p:nvSpPr>
        <p:spPr>
          <a:xfrm>
            <a:off x="1645459" y="6356350"/>
            <a:ext cx="2376207"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fld id="{9D204BC3-D550-6C4A-888D-7B95F79F4232}" type="datetime2">
              <a:rPr lang="nl-NL" smtClean="0"/>
              <a:t>dinsdag 15 november 2022</a:t>
            </a:fld>
            <a:endParaRPr lang="nl-NL"/>
          </a:p>
        </p:txBody>
      </p:sp>
      <p:sp>
        <p:nvSpPr>
          <p:cNvPr id="6" name="Tijdelijke aanduiding voor dianummer 5">
            <a:extLst>
              <a:ext uri="{FF2B5EF4-FFF2-40B4-BE49-F238E27FC236}">
                <a16:creationId xmlns:a16="http://schemas.microsoft.com/office/drawing/2014/main" id="{9F107B27-7C33-B241-9977-65097EBA9318}"/>
              </a:ext>
            </a:extLst>
          </p:cNvPr>
          <p:cNvSpPr>
            <a:spLocks noGrp="1"/>
          </p:cNvSpPr>
          <p:nvPr>
            <p:ph type="sldNum" sz="quarter" idx="4"/>
          </p:nvPr>
        </p:nvSpPr>
        <p:spPr>
          <a:xfrm>
            <a:off x="591191" y="6356350"/>
            <a:ext cx="611076"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fld id="{AA6C878E-6624-8940-965B-E61AF946BCDB}" type="slidenum">
              <a:rPr lang="nl-NL" smtClean="0"/>
              <a:pPr/>
              <a:t>‹#›</a:t>
            </a:fld>
            <a:endParaRPr lang="nl-NL"/>
          </a:p>
        </p:txBody>
      </p:sp>
      <p:sp>
        <p:nvSpPr>
          <p:cNvPr id="7" name="Titel 1">
            <a:extLst>
              <a:ext uri="{FF2B5EF4-FFF2-40B4-BE49-F238E27FC236}">
                <a16:creationId xmlns:a16="http://schemas.microsoft.com/office/drawing/2014/main" id="{8FB66662-2302-534E-9988-D5B985E0B6A3}"/>
              </a:ext>
            </a:extLst>
          </p:cNvPr>
          <p:cNvSpPr txBox="1">
            <a:spLocks/>
          </p:cNvSpPr>
          <p:nvPr userDrawn="1"/>
        </p:nvSpPr>
        <p:spPr>
          <a:xfrm>
            <a:off x="2143298" y="3789970"/>
            <a:ext cx="8588433" cy="1388860"/>
          </a:xfrm>
          <a:prstGeom prst="rect">
            <a:avLst/>
          </a:prstGeom>
        </p:spPr>
        <p:txBody>
          <a:bodyPr wrap="square" anchor="t" anchorCtr="0">
            <a:noAutofit/>
          </a:bodyPr>
          <a:lstStyle>
            <a:lvl1pPr algn="l" defTabSz="914400" rtl="0" eaLnBrk="1" latinLnBrk="0" hangingPunct="1">
              <a:lnSpc>
                <a:spcPct val="90000"/>
              </a:lnSpc>
              <a:spcBef>
                <a:spcPct val="0"/>
              </a:spcBef>
              <a:buNone/>
              <a:defRPr sz="4500" b="0" i="0" kern="1200" baseline="0">
                <a:solidFill>
                  <a:srgbClr val="0E3E67"/>
                </a:solidFill>
                <a:latin typeface="Open Sans Semibold" panose="020B0606030504020204" pitchFamily="34" charset="0"/>
                <a:ea typeface="+mj-ea"/>
                <a:cs typeface="+mj-cs"/>
              </a:defRPr>
            </a:lvl1pPr>
          </a:lstStyle>
          <a:p>
            <a:endParaRPr lang="nl-NL">
              <a:solidFill>
                <a:schemeClr val="tx2"/>
              </a:solidFill>
            </a:endParaRPr>
          </a:p>
        </p:txBody>
      </p:sp>
      <p:sp>
        <p:nvSpPr>
          <p:cNvPr id="10" name="Tijdelijke aanduiding voor voettekst 9">
            <a:extLst>
              <a:ext uri="{FF2B5EF4-FFF2-40B4-BE49-F238E27FC236}">
                <a16:creationId xmlns:a16="http://schemas.microsoft.com/office/drawing/2014/main" id="{91BAF26F-AC64-EB4F-BD44-3E005B626A38}"/>
              </a:ext>
            </a:extLst>
          </p:cNvPr>
          <p:cNvSpPr>
            <a:spLocks noGrp="1"/>
          </p:cNvSpPr>
          <p:nvPr>
            <p:ph type="ftr" sz="quarter" idx="3"/>
          </p:nvPr>
        </p:nvSpPr>
        <p:spPr>
          <a:xfrm>
            <a:off x="6012107" y="6356350"/>
            <a:ext cx="3385893"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r>
              <a:rPr lang="nl-NL"/>
              <a:t>&lt;</a:t>
            </a:r>
            <a:r>
              <a:rPr lang="nl-NL" err="1"/>
              <a:t>Optional</a:t>
            </a:r>
            <a:r>
              <a:rPr lang="nl-NL"/>
              <a:t>&gt;</a:t>
            </a:r>
          </a:p>
        </p:txBody>
      </p:sp>
      <p:sp>
        <p:nvSpPr>
          <p:cNvPr id="11" name="Tijdelijke aanduiding voor titel 10">
            <a:extLst>
              <a:ext uri="{FF2B5EF4-FFF2-40B4-BE49-F238E27FC236}">
                <a16:creationId xmlns:a16="http://schemas.microsoft.com/office/drawing/2014/main" id="{D09ABA41-6BF9-2A46-9E75-DA4409960371}"/>
              </a:ext>
            </a:extLst>
          </p:cNvPr>
          <p:cNvSpPr>
            <a:spLocks noGrp="1" noChangeAspect="1"/>
          </p:cNvSpPr>
          <p:nvPr>
            <p:ph type="title"/>
          </p:nvPr>
        </p:nvSpPr>
        <p:spPr>
          <a:xfrm>
            <a:off x="1727200" y="3564467"/>
            <a:ext cx="9372600" cy="1524000"/>
          </a:xfrm>
          <a:prstGeom prst="rect">
            <a:avLst/>
          </a:prstGeom>
          <a:solidFill>
            <a:schemeClr val="bg1"/>
          </a:solidFill>
        </p:spPr>
        <p:txBody>
          <a:bodyPr vert="horz" wrap="square" lIns="468000" tIns="288000" rIns="468000" bIns="45720" rtlCol="0" anchor="t" anchorCtr="0">
            <a:noAutofit/>
          </a:bodyPr>
          <a:lstStyle/>
          <a:p>
            <a:endParaRPr lang="nl-NL"/>
          </a:p>
        </p:txBody>
      </p:sp>
      <p:sp>
        <p:nvSpPr>
          <p:cNvPr id="14" name="Tijdelijke aanduiding voor tekst 13">
            <a:extLst>
              <a:ext uri="{FF2B5EF4-FFF2-40B4-BE49-F238E27FC236}">
                <a16:creationId xmlns:a16="http://schemas.microsoft.com/office/drawing/2014/main" id="{CCBB489B-C61E-7645-8AA7-236EC08917CB}"/>
              </a:ext>
            </a:extLst>
          </p:cNvPr>
          <p:cNvSpPr>
            <a:spLocks noGrp="1" noChangeAspect="1"/>
          </p:cNvSpPr>
          <p:nvPr>
            <p:ph type="body" idx="1"/>
          </p:nvPr>
        </p:nvSpPr>
        <p:spPr>
          <a:xfrm>
            <a:off x="1727200" y="5088467"/>
            <a:ext cx="9372600" cy="982133"/>
          </a:xfrm>
          <a:prstGeom prst="rect">
            <a:avLst/>
          </a:prstGeom>
          <a:solidFill>
            <a:schemeClr val="bg1"/>
          </a:solidFill>
        </p:spPr>
        <p:txBody>
          <a:bodyPr vert="horz" lIns="468000" tIns="108000" rIns="468000" bIns="360000" rtlCol="0">
            <a:noAutofit/>
          </a:bodyPr>
          <a:lstStyle/>
          <a:p>
            <a:endParaRPr lang="nl-NL"/>
          </a:p>
        </p:txBody>
      </p:sp>
    </p:spTree>
    <p:extLst>
      <p:ext uri="{BB962C8B-B14F-4D97-AF65-F5344CB8AC3E}">
        <p14:creationId xmlns:p14="http://schemas.microsoft.com/office/powerpoint/2010/main" val="1692194415"/>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15" r:id="rId6"/>
    <p:sldLayoutId id="2147483731" r:id="rId7"/>
    <p:sldLayoutId id="2147483733" r:id="rId8"/>
    <p:sldLayoutId id="2147483735" r:id="rId9"/>
    <p:sldLayoutId id="2147483737" r:id="rId10"/>
    <p:sldLayoutId id="2147483741" r:id="rId11"/>
    <p:sldLayoutId id="2147483739" r:id="rId12"/>
    <p:sldLayoutId id="2147483743" r:id="rId13"/>
    <p:sldLayoutId id="2147483745" r:id="rId14"/>
    <p:sldLayoutId id="2147483718" r:id="rId15"/>
  </p:sldLayoutIdLst>
  <p:hf hdr="0" ftr="0" dt="0"/>
  <p:txStyles>
    <p:titleStyle>
      <a:lvl1pPr algn="l" defTabSz="914400" rtl="0" eaLnBrk="1" latinLnBrk="0" hangingPunct="1">
        <a:lnSpc>
          <a:spcPct val="90000"/>
        </a:lnSpc>
        <a:spcBef>
          <a:spcPct val="0"/>
        </a:spcBef>
        <a:buNone/>
        <a:defRPr sz="4400" kern="1200" baseline="0">
          <a:solidFill>
            <a:schemeClr val="tx2"/>
          </a:solidFill>
          <a:latin typeface="Open Sans Semibold" panose="020B0606030504020204" pitchFamily="34" charset="0"/>
          <a:ea typeface="+mj-ea"/>
          <a:cs typeface="+mj-cs"/>
        </a:defRPr>
      </a:lvl1pPr>
    </p:titleStyle>
    <p:bodyStyle>
      <a:lvl1pPr marL="0" indent="0" algn="l" defTabSz="914400" rtl="0" eaLnBrk="1" latinLnBrk="0" hangingPunct="1">
        <a:lnSpc>
          <a:spcPct val="90000"/>
        </a:lnSpc>
        <a:spcBef>
          <a:spcPts val="1000"/>
        </a:spcBef>
        <a:buFontTx/>
        <a:buNone/>
        <a:defRPr sz="2500" kern="1200" baseline="0">
          <a:solidFill>
            <a:schemeClr val="tx2"/>
          </a:solidFill>
          <a:latin typeface="Open Sans" panose="020B06060305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9">
            <a:lum/>
          </a:blip>
          <a:srcRect/>
          <a:stretch>
            <a:fillRect/>
          </a:stretch>
        </a:blipFill>
        <a:effectLst/>
      </p:bgPr>
    </p:bg>
    <p:spTree>
      <p:nvGrpSpPr>
        <p:cNvPr id="1" name=""/>
        <p:cNvGrpSpPr/>
        <p:nvPr/>
      </p:nvGrpSpPr>
      <p:grpSpPr>
        <a:xfrm>
          <a:off x="0" y="0"/>
          <a:ext cx="0" cy="0"/>
          <a:chOff x="0" y="0"/>
          <a:chExt cx="0" cy="0"/>
        </a:xfrm>
      </p:grpSpPr>
      <p:sp>
        <p:nvSpPr>
          <p:cNvPr id="4" name="Tijdelijke aanduiding voor datum 3">
            <a:extLst>
              <a:ext uri="{FF2B5EF4-FFF2-40B4-BE49-F238E27FC236}">
                <a16:creationId xmlns:a16="http://schemas.microsoft.com/office/drawing/2014/main" id="{4EC7C305-8803-294D-8292-E4B8A5D90592}"/>
              </a:ext>
            </a:extLst>
          </p:cNvPr>
          <p:cNvSpPr>
            <a:spLocks noGrp="1"/>
          </p:cNvSpPr>
          <p:nvPr>
            <p:ph type="dt" sz="half" idx="2"/>
          </p:nvPr>
        </p:nvSpPr>
        <p:spPr>
          <a:xfrm>
            <a:off x="1645459" y="6356350"/>
            <a:ext cx="2376207"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fld id="{ECC8C2D5-4E6A-5441-84B3-10BD96EE8891}" type="datetime2">
              <a:rPr lang="nl-NL" smtClean="0"/>
              <a:t>dinsdag 15 november 2022</a:t>
            </a:fld>
            <a:endParaRPr lang="nl-NL"/>
          </a:p>
        </p:txBody>
      </p:sp>
      <p:sp>
        <p:nvSpPr>
          <p:cNvPr id="6" name="Tijdelijke aanduiding voor dianummer 5">
            <a:extLst>
              <a:ext uri="{FF2B5EF4-FFF2-40B4-BE49-F238E27FC236}">
                <a16:creationId xmlns:a16="http://schemas.microsoft.com/office/drawing/2014/main" id="{9F107B27-7C33-B241-9977-65097EBA9318}"/>
              </a:ext>
            </a:extLst>
          </p:cNvPr>
          <p:cNvSpPr>
            <a:spLocks noGrp="1"/>
          </p:cNvSpPr>
          <p:nvPr>
            <p:ph type="sldNum" sz="quarter" idx="4"/>
          </p:nvPr>
        </p:nvSpPr>
        <p:spPr>
          <a:xfrm>
            <a:off x="591191" y="6356350"/>
            <a:ext cx="611076"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fld id="{AA6C878E-6624-8940-965B-E61AF946BCDB}" type="slidenum">
              <a:rPr lang="nl-NL" smtClean="0"/>
              <a:pPr/>
              <a:t>‹#›</a:t>
            </a:fld>
            <a:endParaRPr lang="nl-NL"/>
          </a:p>
        </p:txBody>
      </p:sp>
      <p:sp>
        <p:nvSpPr>
          <p:cNvPr id="7" name="Titel 1">
            <a:extLst>
              <a:ext uri="{FF2B5EF4-FFF2-40B4-BE49-F238E27FC236}">
                <a16:creationId xmlns:a16="http://schemas.microsoft.com/office/drawing/2014/main" id="{8FB66662-2302-534E-9988-D5B985E0B6A3}"/>
              </a:ext>
            </a:extLst>
          </p:cNvPr>
          <p:cNvSpPr txBox="1">
            <a:spLocks/>
          </p:cNvSpPr>
          <p:nvPr userDrawn="1"/>
        </p:nvSpPr>
        <p:spPr>
          <a:xfrm>
            <a:off x="2143298" y="3789970"/>
            <a:ext cx="8588433" cy="1388860"/>
          </a:xfrm>
          <a:prstGeom prst="rect">
            <a:avLst/>
          </a:prstGeom>
        </p:spPr>
        <p:txBody>
          <a:bodyPr wrap="square" anchor="t" anchorCtr="0">
            <a:noAutofit/>
          </a:bodyPr>
          <a:lstStyle>
            <a:lvl1pPr algn="l" defTabSz="914400" rtl="0" eaLnBrk="1" latinLnBrk="0" hangingPunct="1">
              <a:lnSpc>
                <a:spcPct val="90000"/>
              </a:lnSpc>
              <a:spcBef>
                <a:spcPct val="0"/>
              </a:spcBef>
              <a:buNone/>
              <a:defRPr sz="4500" b="0" i="0" kern="1200" baseline="0">
                <a:solidFill>
                  <a:srgbClr val="0E3E67"/>
                </a:solidFill>
                <a:latin typeface="Open Sans Semibold" panose="020B0606030504020204" pitchFamily="34" charset="0"/>
                <a:ea typeface="+mj-ea"/>
                <a:cs typeface="+mj-cs"/>
              </a:defRPr>
            </a:lvl1pPr>
          </a:lstStyle>
          <a:p>
            <a:endParaRPr lang="nl-NL">
              <a:solidFill>
                <a:schemeClr val="tx2"/>
              </a:solidFill>
            </a:endParaRPr>
          </a:p>
        </p:txBody>
      </p:sp>
      <p:sp>
        <p:nvSpPr>
          <p:cNvPr id="10" name="Tijdelijke aanduiding voor voettekst 9">
            <a:extLst>
              <a:ext uri="{FF2B5EF4-FFF2-40B4-BE49-F238E27FC236}">
                <a16:creationId xmlns:a16="http://schemas.microsoft.com/office/drawing/2014/main" id="{91BAF26F-AC64-EB4F-BD44-3E005B626A38}"/>
              </a:ext>
            </a:extLst>
          </p:cNvPr>
          <p:cNvSpPr>
            <a:spLocks noGrp="1"/>
          </p:cNvSpPr>
          <p:nvPr>
            <p:ph type="ftr" sz="quarter" idx="3"/>
          </p:nvPr>
        </p:nvSpPr>
        <p:spPr>
          <a:xfrm>
            <a:off x="6012107" y="6356350"/>
            <a:ext cx="3385893" cy="365125"/>
          </a:xfrm>
          <a:prstGeom prst="rect">
            <a:avLst/>
          </a:prstGeom>
        </p:spPr>
        <p:txBody>
          <a:bodyPr vert="horz" lIns="91440" tIns="45720" rIns="91440" bIns="45720" rtlCol="0" anchor="ctr"/>
          <a:lstStyle>
            <a:lvl1pPr algn="l">
              <a:defRPr sz="1200" baseline="0">
                <a:solidFill>
                  <a:schemeClr val="bg1"/>
                </a:solidFill>
                <a:latin typeface="Open Sans" panose="020B0606030504020204" pitchFamily="34" charset="0"/>
              </a:defRPr>
            </a:lvl1pPr>
          </a:lstStyle>
          <a:p>
            <a:r>
              <a:rPr lang="nl-NL"/>
              <a:t>&lt;Optional&gt;</a:t>
            </a:r>
          </a:p>
        </p:txBody>
      </p:sp>
    </p:spTree>
    <p:extLst>
      <p:ext uri="{BB962C8B-B14F-4D97-AF65-F5344CB8AC3E}">
        <p14:creationId xmlns:p14="http://schemas.microsoft.com/office/powerpoint/2010/main" val="354655194"/>
      </p:ext>
    </p:extLst>
  </p:cSld>
  <p:clrMap bg1="lt1" tx1="dk1" bg2="lt2" tx2="dk2" accent1="accent1" accent2="accent2" accent3="accent3" accent4="accent4" accent5="accent5" accent6="accent6" hlink="hlink" folHlink="folHlink"/>
  <p:sldLayoutIdLst>
    <p:sldLayoutId id="2147483724" r:id="rId1"/>
    <p:sldLayoutId id="2147483721" r:id="rId2"/>
    <p:sldLayoutId id="2147483723" r:id="rId3"/>
    <p:sldLayoutId id="2147483722" r:id="rId4"/>
    <p:sldLayoutId id="2147483720" r:id="rId5"/>
    <p:sldLayoutId id="2147483729" r:id="rId6"/>
    <p:sldLayoutId id="2147483726" r:id="rId7"/>
  </p:sldLayoutIdLst>
  <p:hf hdr="0" ftr="0" dt="0"/>
  <p:txStyles>
    <p:titleStyle>
      <a:lvl1pPr algn="l" defTabSz="914400" rtl="0" eaLnBrk="1" latinLnBrk="0" hangingPunct="1">
        <a:lnSpc>
          <a:spcPct val="90000"/>
        </a:lnSpc>
        <a:spcBef>
          <a:spcPct val="0"/>
        </a:spcBef>
        <a:buNone/>
        <a:defRPr sz="4400" kern="1200" baseline="0">
          <a:solidFill>
            <a:schemeClr val="tx2"/>
          </a:solidFill>
          <a:latin typeface="Open Sans Semibold" panose="020B0606030504020204" pitchFamily="34" charset="0"/>
          <a:ea typeface="+mj-ea"/>
          <a:cs typeface="+mj-cs"/>
        </a:defRPr>
      </a:lvl1pPr>
    </p:titleStyle>
    <p:bodyStyle>
      <a:lvl1pPr marL="0" indent="0" algn="l" defTabSz="914400" rtl="0" eaLnBrk="1" latinLnBrk="0" hangingPunct="1">
        <a:lnSpc>
          <a:spcPct val="90000"/>
        </a:lnSpc>
        <a:spcBef>
          <a:spcPts val="1000"/>
        </a:spcBef>
        <a:buFontTx/>
        <a:buNone/>
        <a:defRPr sz="2500" kern="1200" baseline="0">
          <a:solidFill>
            <a:schemeClr val="tx2"/>
          </a:solidFill>
          <a:latin typeface="Open Sans" panose="020B06060305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420" userDrawn="1">
          <p15:clr>
            <a:srgbClr val="F26B43"/>
          </p15:clr>
        </p15:guide>
        <p15:guide id="3" pos="415"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jdelijke aanduiding voor tekst 25">
            <a:extLst>
              <a:ext uri="{FF2B5EF4-FFF2-40B4-BE49-F238E27FC236}">
                <a16:creationId xmlns:a16="http://schemas.microsoft.com/office/drawing/2014/main" id="{0C64607B-E8EE-204A-9080-04231F8F550D}"/>
              </a:ext>
            </a:extLst>
          </p:cNvPr>
          <p:cNvSpPr>
            <a:spLocks noGrp="1"/>
          </p:cNvSpPr>
          <p:nvPr>
            <p:ph type="body" sz="quarter" idx="14"/>
          </p:nvPr>
        </p:nvSpPr>
        <p:spPr/>
        <p:txBody>
          <a:bodyPr vert="horz" lIns="468000" tIns="108000" rIns="468000" bIns="360000" rtlCol="0" anchor="t">
            <a:noAutofit/>
          </a:bodyPr>
          <a:lstStyle/>
          <a:p>
            <a:r>
              <a:rPr lang="en-NL" dirty="0">
                <a:latin typeface="Open Sans"/>
                <a:ea typeface="Open Sans"/>
                <a:cs typeface="Open Sans"/>
              </a:rPr>
              <a:t>What is Cognition and how did it develop as a field? </a:t>
            </a:r>
            <a:endParaRPr lang="en-GB" dirty="0">
              <a:latin typeface="Open Sans"/>
              <a:ea typeface="Open Sans"/>
              <a:cs typeface="Open Sans"/>
            </a:endParaRPr>
          </a:p>
          <a:p>
            <a:r>
              <a:rPr lang="en-GB" dirty="0">
                <a:latin typeface="Open Sans"/>
                <a:ea typeface="Open Sans"/>
                <a:cs typeface="Open Sans"/>
              </a:rPr>
              <a:t>Responsible Lecturer: Bram </a:t>
            </a:r>
            <a:r>
              <a:rPr lang="en-GB" dirty="0" err="1">
                <a:latin typeface="Open Sans"/>
                <a:ea typeface="Open Sans"/>
                <a:cs typeface="Open Sans"/>
              </a:rPr>
              <a:t>Heijligers</a:t>
            </a:r>
            <a:endParaRPr lang="nl-NL" dirty="0"/>
          </a:p>
        </p:txBody>
      </p:sp>
      <p:sp>
        <p:nvSpPr>
          <p:cNvPr id="25" name="Titel 24">
            <a:extLst>
              <a:ext uri="{FF2B5EF4-FFF2-40B4-BE49-F238E27FC236}">
                <a16:creationId xmlns:a16="http://schemas.microsoft.com/office/drawing/2014/main" id="{B8C37745-5CAB-B949-8072-79528679CAB3}"/>
              </a:ext>
            </a:extLst>
          </p:cNvPr>
          <p:cNvSpPr>
            <a:spLocks noGrp="1"/>
          </p:cNvSpPr>
          <p:nvPr>
            <p:ph type="title"/>
          </p:nvPr>
        </p:nvSpPr>
        <p:spPr/>
        <p:txBody>
          <a:bodyPr/>
          <a:lstStyle/>
          <a:p>
            <a:r>
              <a:rPr lang="en-NL" dirty="0"/>
              <a:t>Cognition Fundamentals:</a:t>
            </a:r>
            <a:br>
              <a:rPr lang="en-NL" dirty="0"/>
            </a:br>
            <a:r>
              <a:rPr lang="en-NL" dirty="0"/>
              <a:t>Kick-off </a:t>
            </a:r>
            <a:endParaRPr lang="nl-NL" dirty="0"/>
          </a:p>
        </p:txBody>
      </p:sp>
    </p:spTree>
    <p:extLst>
      <p:ext uri="{BB962C8B-B14F-4D97-AF65-F5344CB8AC3E}">
        <p14:creationId xmlns:p14="http://schemas.microsoft.com/office/powerpoint/2010/main" val="9891917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3B5D423-2A2C-4F8B-B25D-83D2C30BDBF8}"/>
              </a:ext>
            </a:extLst>
          </p:cNvPr>
          <p:cNvSpPr>
            <a:spLocks noGrp="1"/>
          </p:cNvSpPr>
          <p:nvPr>
            <p:ph type="body" sz="quarter" idx="14"/>
          </p:nvPr>
        </p:nvSpPr>
        <p:spPr/>
        <p:txBody>
          <a:bodyPr/>
          <a:lstStyle/>
          <a:p>
            <a:r>
              <a:rPr lang="en-US" dirty="0"/>
              <a:t>Design discipline within artificial intelligence for designing applications that are reliable, safe, and trustworthy, and effectively serve people's needs.</a:t>
            </a:r>
          </a:p>
        </p:txBody>
      </p:sp>
      <p:sp>
        <p:nvSpPr>
          <p:cNvPr id="3" name="Title 2">
            <a:extLst>
              <a:ext uri="{FF2B5EF4-FFF2-40B4-BE49-F238E27FC236}">
                <a16:creationId xmlns:a16="http://schemas.microsoft.com/office/drawing/2014/main" id="{7E5A2381-8D23-4E7A-9172-D267258999F3}"/>
              </a:ext>
            </a:extLst>
          </p:cNvPr>
          <p:cNvSpPr>
            <a:spLocks noGrp="1"/>
          </p:cNvSpPr>
          <p:nvPr>
            <p:ph type="title"/>
          </p:nvPr>
        </p:nvSpPr>
        <p:spPr/>
        <p:txBody>
          <a:bodyPr/>
          <a:lstStyle/>
          <a:p>
            <a:r>
              <a:rPr lang="en-US" dirty="0"/>
              <a:t>Human-Centered Artificial Intelligence</a:t>
            </a:r>
          </a:p>
        </p:txBody>
      </p:sp>
      <p:sp>
        <p:nvSpPr>
          <p:cNvPr id="4" name="Slide Number Placeholder 3">
            <a:extLst>
              <a:ext uri="{FF2B5EF4-FFF2-40B4-BE49-F238E27FC236}">
                <a16:creationId xmlns:a16="http://schemas.microsoft.com/office/drawing/2014/main" id="{1C466E7E-75C9-4C1B-A575-CE431A9CA70F}"/>
              </a:ext>
            </a:extLst>
          </p:cNvPr>
          <p:cNvSpPr>
            <a:spLocks noGrp="1"/>
          </p:cNvSpPr>
          <p:nvPr>
            <p:ph type="sldNum" sz="quarter" idx="12"/>
          </p:nvPr>
        </p:nvSpPr>
        <p:spPr/>
        <p:txBody>
          <a:bodyPr/>
          <a:lstStyle/>
          <a:p>
            <a:fld id="{AA6C878E-6624-8940-965B-E61AF946BCDB}" type="slidenum">
              <a:rPr lang="nl-NL" smtClean="0"/>
              <a:t>10</a:t>
            </a:fld>
            <a:endParaRPr lang="nl-NL"/>
          </a:p>
        </p:txBody>
      </p:sp>
    </p:spTree>
    <p:extLst>
      <p:ext uri="{BB962C8B-B14F-4D97-AF65-F5344CB8AC3E}">
        <p14:creationId xmlns:p14="http://schemas.microsoft.com/office/powerpoint/2010/main" val="2503772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D6769E7-0A15-8DB8-6590-C69D84D0F1BC}"/>
              </a:ext>
            </a:extLst>
          </p:cNvPr>
          <p:cNvSpPr>
            <a:spLocks noGrp="1"/>
          </p:cNvSpPr>
          <p:nvPr>
            <p:ph type="body" sz="quarter" idx="14"/>
          </p:nvPr>
        </p:nvSpPr>
        <p:spPr/>
        <p:txBody>
          <a:bodyPr/>
          <a:lstStyle/>
          <a:p>
            <a:r>
              <a:rPr lang="en-NL" dirty="0"/>
              <a:t>Be back in 15 minutes for the tutorial!</a:t>
            </a:r>
            <a:endParaRPr lang="en-GB" dirty="0"/>
          </a:p>
        </p:txBody>
      </p:sp>
      <p:sp>
        <p:nvSpPr>
          <p:cNvPr id="3" name="Title 2">
            <a:extLst>
              <a:ext uri="{FF2B5EF4-FFF2-40B4-BE49-F238E27FC236}">
                <a16:creationId xmlns:a16="http://schemas.microsoft.com/office/drawing/2014/main" id="{1945A34F-8C43-A105-8FCA-8F825CC3554B}"/>
              </a:ext>
            </a:extLst>
          </p:cNvPr>
          <p:cNvSpPr>
            <a:spLocks noGrp="1"/>
          </p:cNvSpPr>
          <p:nvPr>
            <p:ph type="title"/>
          </p:nvPr>
        </p:nvSpPr>
        <p:spPr/>
        <p:txBody>
          <a:bodyPr/>
          <a:lstStyle/>
          <a:p>
            <a:r>
              <a:rPr lang="en-NL" dirty="0"/>
              <a:t>Break</a:t>
            </a:r>
            <a:endParaRPr lang="en-GB" dirty="0"/>
          </a:p>
        </p:txBody>
      </p:sp>
      <p:sp>
        <p:nvSpPr>
          <p:cNvPr id="4" name="Slide Number Placeholder 3">
            <a:extLst>
              <a:ext uri="{FF2B5EF4-FFF2-40B4-BE49-F238E27FC236}">
                <a16:creationId xmlns:a16="http://schemas.microsoft.com/office/drawing/2014/main" id="{1E4D0C05-2A84-5DA3-FF14-E15308CDC848}"/>
              </a:ext>
            </a:extLst>
          </p:cNvPr>
          <p:cNvSpPr>
            <a:spLocks noGrp="1"/>
          </p:cNvSpPr>
          <p:nvPr>
            <p:ph type="sldNum" sz="quarter" idx="12"/>
          </p:nvPr>
        </p:nvSpPr>
        <p:spPr/>
        <p:txBody>
          <a:bodyPr/>
          <a:lstStyle/>
          <a:p>
            <a:fld id="{AA6C878E-6624-8940-965B-E61AF946BCDB}" type="slidenum">
              <a:rPr lang="nl-NL" smtClean="0"/>
              <a:t>11</a:t>
            </a:fld>
            <a:endParaRPr lang="nl-NL"/>
          </a:p>
        </p:txBody>
      </p:sp>
    </p:spTree>
    <p:extLst>
      <p:ext uri="{BB962C8B-B14F-4D97-AF65-F5344CB8AC3E}">
        <p14:creationId xmlns:p14="http://schemas.microsoft.com/office/powerpoint/2010/main" val="243909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AA7F530-7A02-58D2-9E56-50788D38454E}"/>
              </a:ext>
            </a:extLst>
          </p:cNvPr>
          <p:cNvSpPr>
            <a:spLocks noGrp="1"/>
          </p:cNvSpPr>
          <p:nvPr>
            <p:ph type="sldNum" sz="quarter" idx="12"/>
          </p:nvPr>
        </p:nvSpPr>
        <p:spPr/>
        <p:txBody>
          <a:bodyPr/>
          <a:lstStyle/>
          <a:p>
            <a:fld id="{AA6C878E-6624-8940-965B-E61AF946BCDB}" type="slidenum">
              <a:rPr lang="nl-NL" smtClean="0"/>
              <a:t>2</a:t>
            </a:fld>
            <a:endParaRPr lang="nl-NL"/>
          </a:p>
        </p:txBody>
      </p:sp>
      <p:sp>
        <p:nvSpPr>
          <p:cNvPr id="3" name="Text Placeholder 2">
            <a:extLst>
              <a:ext uri="{FF2B5EF4-FFF2-40B4-BE49-F238E27FC236}">
                <a16:creationId xmlns:a16="http://schemas.microsoft.com/office/drawing/2014/main" id="{496AFE3B-998D-A027-BC43-65749E26C2E6}"/>
              </a:ext>
            </a:extLst>
          </p:cNvPr>
          <p:cNvSpPr>
            <a:spLocks noGrp="1"/>
          </p:cNvSpPr>
          <p:nvPr>
            <p:ph type="body" sz="quarter" idx="16"/>
          </p:nvPr>
        </p:nvSpPr>
        <p:spPr/>
        <p:txBody>
          <a:bodyPr/>
          <a:lstStyle/>
          <a:p>
            <a:endParaRPr lang="en-GB"/>
          </a:p>
        </p:txBody>
      </p:sp>
      <p:sp>
        <p:nvSpPr>
          <p:cNvPr id="4" name="Content Placeholder 3">
            <a:extLst>
              <a:ext uri="{FF2B5EF4-FFF2-40B4-BE49-F238E27FC236}">
                <a16:creationId xmlns:a16="http://schemas.microsoft.com/office/drawing/2014/main" id="{E76E1883-58BF-1AD8-4055-1ED06F4352DD}"/>
              </a:ext>
            </a:extLst>
          </p:cNvPr>
          <p:cNvSpPr>
            <a:spLocks noGrp="1"/>
          </p:cNvSpPr>
          <p:nvPr>
            <p:ph sz="quarter" idx="15"/>
          </p:nvPr>
        </p:nvSpPr>
        <p:spPr/>
        <p:txBody>
          <a:bodyPr/>
          <a:lstStyle/>
          <a:p>
            <a:endParaRPr lang="en-GB"/>
          </a:p>
        </p:txBody>
      </p:sp>
      <p:sp>
        <p:nvSpPr>
          <p:cNvPr id="5" name="Title 4">
            <a:extLst>
              <a:ext uri="{FF2B5EF4-FFF2-40B4-BE49-F238E27FC236}">
                <a16:creationId xmlns:a16="http://schemas.microsoft.com/office/drawing/2014/main" id="{842D0931-7B42-6611-0562-857F59CF4E40}"/>
              </a:ext>
            </a:extLst>
          </p:cNvPr>
          <p:cNvSpPr>
            <a:spLocks noGrp="1"/>
          </p:cNvSpPr>
          <p:nvPr>
            <p:ph type="title"/>
          </p:nvPr>
        </p:nvSpPr>
        <p:spPr/>
        <p:txBody>
          <a:bodyPr/>
          <a:lstStyle/>
          <a:p>
            <a:r>
              <a:rPr lang="en-NL" dirty="0"/>
              <a:t>In the beginning...</a:t>
            </a:r>
            <a:endParaRPr lang="en-GB" dirty="0"/>
          </a:p>
        </p:txBody>
      </p:sp>
    </p:spTree>
    <p:extLst>
      <p:ext uri="{BB962C8B-B14F-4D97-AF65-F5344CB8AC3E}">
        <p14:creationId xmlns:p14="http://schemas.microsoft.com/office/powerpoint/2010/main" val="1308659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C52631E-68A5-1C63-D204-BF9F85FF3E9E}"/>
              </a:ext>
            </a:extLst>
          </p:cNvPr>
          <p:cNvSpPr>
            <a:spLocks noGrp="1"/>
          </p:cNvSpPr>
          <p:nvPr>
            <p:ph type="sldNum" sz="quarter" idx="12"/>
          </p:nvPr>
        </p:nvSpPr>
        <p:spPr/>
        <p:txBody>
          <a:bodyPr/>
          <a:lstStyle/>
          <a:p>
            <a:fld id="{AA6C878E-6624-8940-965B-E61AF946BCDB}" type="slidenum">
              <a:rPr lang="nl-NL" smtClean="0"/>
              <a:t>3</a:t>
            </a:fld>
            <a:endParaRPr lang="nl-NL"/>
          </a:p>
        </p:txBody>
      </p:sp>
      <p:sp>
        <p:nvSpPr>
          <p:cNvPr id="3" name="Text Placeholder 2">
            <a:extLst>
              <a:ext uri="{FF2B5EF4-FFF2-40B4-BE49-F238E27FC236}">
                <a16:creationId xmlns:a16="http://schemas.microsoft.com/office/drawing/2014/main" id="{D69A8200-99DD-436D-A595-DB3663BE5978}"/>
              </a:ext>
            </a:extLst>
          </p:cNvPr>
          <p:cNvSpPr>
            <a:spLocks noGrp="1"/>
          </p:cNvSpPr>
          <p:nvPr>
            <p:ph type="body" sz="quarter" idx="16"/>
          </p:nvPr>
        </p:nvSpPr>
        <p:spPr/>
        <p:txBody>
          <a:bodyPr/>
          <a:lstStyle/>
          <a:p>
            <a:endParaRPr lang="en-GB"/>
          </a:p>
        </p:txBody>
      </p:sp>
      <p:sp>
        <p:nvSpPr>
          <p:cNvPr id="4" name="Content Placeholder 3">
            <a:extLst>
              <a:ext uri="{FF2B5EF4-FFF2-40B4-BE49-F238E27FC236}">
                <a16:creationId xmlns:a16="http://schemas.microsoft.com/office/drawing/2014/main" id="{391DB01D-A747-8E0F-3138-8CF8895A196A}"/>
              </a:ext>
            </a:extLst>
          </p:cNvPr>
          <p:cNvSpPr>
            <a:spLocks noGrp="1"/>
          </p:cNvSpPr>
          <p:nvPr>
            <p:ph sz="quarter" idx="15"/>
          </p:nvPr>
        </p:nvSpPr>
        <p:spPr/>
        <p:txBody>
          <a:bodyPr/>
          <a:lstStyle/>
          <a:p>
            <a:endParaRPr lang="en-GB"/>
          </a:p>
        </p:txBody>
      </p:sp>
      <p:sp>
        <p:nvSpPr>
          <p:cNvPr id="5" name="Title 4">
            <a:extLst>
              <a:ext uri="{FF2B5EF4-FFF2-40B4-BE49-F238E27FC236}">
                <a16:creationId xmlns:a16="http://schemas.microsoft.com/office/drawing/2014/main" id="{EE053B07-0E68-BAD7-ED07-6F55870AA1DA}"/>
              </a:ext>
            </a:extLst>
          </p:cNvPr>
          <p:cNvSpPr>
            <a:spLocks noGrp="1"/>
          </p:cNvSpPr>
          <p:nvPr>
            <p:ph type="title"/>
          </p:nvPr>
        </p:nvSpPr>
        <p:spPr/>
        <p:txBody>
          <a:bodyPr/>
          <a:lstStyle/>
          <a:p>
            <a:r>
              <a:rPr lang="en-NL" dirty="0"/>
              <a:t>Today’s Schedule</a:t>
            </a:r>
            <a:endParaRPr lang="en-GB" dirty="0"/>
          </a:p>
        </p:txBody>
      </p:sp>
    </p:spTree>
    <p:extLst>
      <p:ext uri="{BB962C8B-B14F-4D97-AF65-F5344CB8AC3E}">
        <p14:creationId xmlns:p14="http://schemas.microsoft.com/office/powerpoint/2010/main" val="16859851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D6769E7-0A15-8DB8-6590-C69D84D0F1BC}"/>
              </a:ext>
            </a:extLst>
          </p:cNvPr>
          <p:cNvSpPr>
            <a:spLocks noGrp="1"/>
          </p:cNvSpPr>
          <p:nvPr>
            <p:ph type="body" sz="quarter" idx="14"/>
          </p:nvPr>
        </p:nvSpPr>
        <p:spPr/>
        <p:txBody>
          <a:bodyPr/>
          <a:lstStyle/>
          <a:p>
            <a:r>
              <a:rPr lang="en-NL" dirty="0"/>
              <a:t>Be back in 15 minutes!</a:t>
            </a:r>
            <a:endParaRPr lang="en-GB" dirty="0"/>
          </a:p>
        </p:txBody>
      </p:sp>
      <p:sp>
        <p:nvSpPr>
          <p:cNvPr id="3" name="Title 2">
            <a:extLst>
              <a:ext uri="{FF2B5EF4-FFF2-40B4-BE49-F238E27FC236}">
                <a16:creationId xmlns:a16="http://schemas.microsoft.com/office/drawing/2014/main" id="{1945A34F-8C43-A105-8FCA-8F825CC3554B}"/>
              </a:ext>
            </a:extLst>
          </p:cNvPr>
          <p:cNvSpPr>
            <a:spLocks noGrp="1"/>
          </p:cNvSpPr>
          <p:nvPr>
            <p:ph type="title"/>
          </p:nvPr>
        </p:nvSpPr>
        <p:spPr/>
        <p:txBody>
          <a:bodyPr/>
          <a:lstStyle/>
          <a:p>
            <a:r>
              <a:rPr lang="en-NL" dirty="0"/>
              <a:t>Break</a:t>
            </a:r>
            <a:endParaRPr lang="en-GB" dirty="0"/>
          </a:p>
        </p:txBody>
      </p:sp>
      <p:sp>
        <p:nvSpPr>
          <p:cNvPr id="4" name="Slide Number Placeholder 3">
            <a:extLst>
              <a:ext uri="{FF2B5EF4-FFF2-40B4-BE49-F238E27FC236}">
                <a16:creationId xmlns:a16="http://schemas.microsoft.com/office/drawing/2014/main" id="{1E4D0C05-2A84-5DA3-FF14-E15308CDC848}"/>
              </a:ext>
            </a:extLst>
          </p:cNvPr>
          <p:cNvSpPr>
            <a:spLocks noGrp="1"/>
          </p:cNvSpPr>
          <p:nvPr>
            <p:ph type="sldNum" sz="quarter" idx="12"/>
          </p:nvPr>
        </p:nvSpPr>
        <p:spPr/>
        <p:txBody>
          <a:bodyPr/>
          <a:lstStyle/>
          <a:p>
            <a:fld id="{AA6C878E-6624-8940-965B-E61AF946BCDB}" type="slidenum">
              <a:rPr lang="nl-NL" smtClean="0"/>
              <a:t>4</a:t>
            </a:fld>
            <a:endParaRPr lang="nl-NL"/>
          </a:p>
        </p:txBody>
      </p:sp>
    </p:spTree>
    <p:extLst>
      <p:ext uri="{BB962C8B-B14F-4D97-AF65-F5344CB8AC3E}">
        <p14:creationId xmlns:p14="http://schemas.microsoft.com/office/powerpoint/2010/main" val="36725708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jdelijke aanduiding voor tekst 25">
            <a:extLst>
              <a:ext uri="{FF2B5EF4-FFF2-40B4-BE49-F238E27FC236}">
                <a16:creationId xmlns:a16="http://schemas.microsoft.com/office/drawing/2014/main" id="{0C64607B-E8EE-204A-9080-04231F8F550D}"/>
              </a:ext>
            </a:extLst>
          </p:cNvPr>
          <p:cNvSpPr>
            <a:spLocks noGrp="1"/>
          </p:cNvSpPr>
          <p:nvPr>
            <p:ph type="body" sz="quarter" idx="14"/>
          </p:nvPr>
        </p:nvSpPr>
        <p:spPr/>
        <p:txBody>
          <a:bodyPr vert="horz" lIns="468000" tIns="108000" rIns="468000" bIns="360000" rtlCol="0" anchor="t">
            <a:noAutofit/>
          </a:bodyPr>
          <a:lstStyle/>
          <a:p>
            <a:r>
              <a:rPr lang="en-NL" dirty="0">
                <a:latin typeface="Open Sans"/>
                <a:ea typeface="Open Sans"/>
                <a:cs typeface="Open Sans"/>
              </a:rPr>
              <a:t>How do we learn from our perceptions</a:t>
            </a:r>
            <a:r>
              <a:rPr lang="en-NL">
                <a:latin typeface="Open Sans"/>
                <a:ea typeface="Open Sans"/>
                <a:cs typeface="Open Sans"/>
              </a:rPr>
              <a:t>? </a:t>
            </a:r>
            <a:endParaRPr lang="en-GB" dirty="0">
              <a:latin typeface="Open Sans"/>
              <a:ea typeface="Open Sans"/>
              <a:cs typeface="Open Sans"/>
            </a:endParaRPr>
          </a:p>
          <a:p>
            <a:r>
              <a:rPr lang="en-GB" dirty="0">
                <a:latin typeface="Open Sans"/>
                <a:ea typeface="Open Sans"/>
                <a:cs typeface="Open Sans"/>
              </a:rPr>
              <a:t>Responsible Lecturer: Bram </a:t>
            </a:r>
            <a:r>
              <a:rPr lang="en-GB" dirty="0" err="1">
                <a:latin typeface="Open Sans"/>
                <a:ea typeface="Open Sans"/>
                <a:cs typeface="Open Sans"/>
              </a:rPr>
              <a:t>Heijligers</a:t>
            </a:r>
            <a:endParaRPr lang="nl-NL" dirty="0"/>
          </a:p>
        </p:txBody>
      </p:sp>
      <p:sp>
        <p:nvSpPr>
          <p:cNvPr id="25" name="Titel 24">
            <a:extLst>
              <a:ext uri="{FF2B5EF4-FFF2-40B4-BE49-F238E27FC236}">
                <a16:creationId xmlns:a16="http://schemas.microsoft.com/office/drawing/2014/main" id="{B8C37745-5CAB-B949-8072-79528679CAB3}"/>
              </a:ext>
            </a:extLst>
          </p:cNvPr>
          <p:cNvSpPr>
            <a:spLocks noGrp="1"/>
          </p:cNvSpPr>
          <p:nvPr>
            <p:ph type="title"/>
          </p:nvPr>
        </p:nvSpPr>
        <p:spPr/>
        <p:txBody>
          <a:bodyPr/>
          <a:lstStyle/>
          <a:p>
            <a:r>
              <a:rPr lang="en-NL" dirty="0"/>
              <a:t>Cognition Fundamentals:</a:t>
            </a:r>
            <a:br>
              <a:rPr lang="en-NL" dirty="0"/>
            </a:br>
            <a:r>
              <a:rPr lang="en-NL" dirty="0"/>
              <a:t>Perception</a:t>
            </a:r>
            <a:endParaRPr lang="nl-NL" dirty="0"/>
          </a:p>
        </p:txBody>
      </p:sp>
    </p:spTree>
    <p:extLst>
      <p:ext uri="{BB962C8B-B14F-4D97-AF65-F5344CB8AC3E}">
        <p14:creationId xmlns:p14="http://schemas.microsoft.com/office/powerpoint/2010/main" val="40339261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D6769E7-0A15-8DB8-6590-C69D84D0F1BC}"/>
              </a:ext>
            </a:extLst>
          </p:cNvPr>
          <p:cNvSpPr>
            <a:spLocks noGrp="1"/>
          </p:cNvSpPr>
          <p:nvPr>
            <p:ph type="body" sz="quarter" idx="14"/>
          </p:nvPr>
        </p:nvSpPr>
        <p:spPr/>
        <p:txBody>
          <a:bodyPr/>
          <a:lstStyle/>
          <a:p>
            <a:r>
              <a:rPr lang="en-NL" dirty="0"/>
              <a:t>What is it? How does it related to attention, memory and robotics?</a:t>
            </a:r>
            <a:endParaRPr lang="en-GB" dirty="0"/>
          </a:p>
        </p:txBody>
      </p:sp>
      <p:sp>
        <p:nvSpPr>
          <p:cNvPr id="3" name="Title 2">
            <a:extLst>
              <a:ext uri="{FF2B5EF4-FFF2-40B4-BE49-F238E27FC236}">
                <a16:creationId xmlns:a16="http://schemas.microsoft.com/office/drawing/2014/main" id="{1945A34F-8C43-A105-8FCA-8F825CC3554B}"/>
              </a:ext>
            </a:extLst>
          </p:cNvPr>
          <p:cNvSpPr>
            <a:spLocks noGrp="1"/>
          </p:cNvSpPr>
          <p:nvPr>
            <p:ph type="title"/>
          </p:nvPr>
        </p:nvSpPr>
        <p:spPr/>
        <p:txBody>
          <a:bodyPr/>
          <a:lstStyle/>
          <a:p>
            <a:r>
              <a:rPr lang="en-NL" dirty="0"/>
              <a:t>Perception</a:t>
            </a:r>
            <a:endParaRPr lang="en-GB" dirty="0"/>
          </a:p>
        </p:txBody>
      </p:sp>
      <p:sp>
        <p:nvSpPr>
          <p:cNvPr id="4" name="Slide Number Placeholder 3">
            <a:extLst>
              <a:ext uri="{FF2B5EF4-FFF2-40B4-BE49-F238E27FC236}">
                <a16:creationId xmlns:a16="http://schemas.microsoft.com/office/drawing/2014/main" id="{1E4D0C05-2A84-5DA3-FF14-E15308CDC848}"/>
              </a:ext>
            </a:extLst>
          </p:cNvPr>
          <p:cNvSpPr>
            <a:spLocks noGrp="1"/>
          </p:cNvSpPr>
          <p:nvPr>
            <p:ph type="sldNum" sz="quarter" idx="12"/>
          </p:nvPr>
        </p:nvSpPr>
        <p:spPr/>
        <p:txBody>
          <a:bodyPr/>
          <a:lstStyle/>
          <a:p>
            <a:fld id="{AA6C878E-6624-8940-965B-E61AF946BCDB}" type="slidenum">
              <a:rPr lang="nl-NL" smtClean="0"/>
              <a:t>6</a:t>
            </a:fld>
            <a:endParaRPr lang="nl-NL"/>
          </a:p>
        </p:txBody>
      </p:sp>
    </p:spTree>
    <p:extLst>
      <p:ext uri="{BB962C8B-B14F-4D97-AF65-F5344CB8AC3E}">
        <p14:creationId xmlns:p14="http://schemas.microsoft.com/office/powerpoint/2010/main" val="26759628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 picture containing text&#10;&#10;Description automatically generated">
            <a:extLst>
              <a:ext uri="{FF2B5EF4-FFF2-40B4-BE49-F238E27FC236}">
                <a16:creationId xmlns:a16="http://schemas.microsoft.com/office/drawing/2014/main" id="{AB3053A9-D9BE-4439-B6C8-0D384B9DE4D0}"/>
              </a:ext>
            </a:extLst>
          </p:cNvPr>
          <p:cNvPicPr>
            <a:picLocks noGrp="1" noChangeAspect="1"/>
          </p:cNvPicPr>
          <p:nvPr>
            <p:ph type="pic" sz="quarter" idx="15"/>
          </p:nvPr>
        </p:nvPicPr>
        <p:blipFill>
          <a:blip r:embed="rId3"/>
          <a:srcRect t="14903" b="14903"/>
          <a:stretch>
            <a:fillRect/>
          </a:stretch>
        </p:blipFill>
        <p:spPr/>
      </p:pic>
      <p:sp>
        <p:nvSpPr>
          <p:cNvPr id="3" name="Text Placeholder 2">
            <a:extLst>
              <a:ext uri="{FF2B5EF4-FFF2-40B4-BE49-F238E27FC236}">
                <a16:creationId xmlns:a16="http://schemas.microsoft.com/office/drawing/2014/main" id="{7CB3F311-5820-4212-89CD-12DE4D40EC84}"/>
              </a:ext>
            </a:extLst>
          </p:cNvPr>
          <p:cNvSpPr>
            <a:spLocks noGrp="1"/>
          </p:cNvSpPr>
          <p:nvPr>
            <p:ph type="body" sz="quarter" idx="14"/>
          </p:nvPr>
        </p:nvSpPr>
        <p:spPr>
          <a:solidFill>
            <a:srgbClr val="FFFFFF">
              <a:alpha val="40000"/>
            </a:srgbClr>
          </a:solidFill>
        </p:spPr>
        <p:txBody>
          <a:bodyPr/>
          <a:lstStyle/>
          <a:p>
            <a:r>
              <a:rPr lang="en-US" dirty="0"/>
              <a:t>Objects in the external environment can be part of a cognitive process and in that way function as extensions of the mind itself. </a:t>
            </a:r>
          </a:p>
        </p:txBody>
      </p:sp>
      <p:sp>
        <p:nvSpPr>
          <p:cNvPr id="4" name="Title 3">
            <a:extLst>
              <a:ext uri="{FF2B5EF4-FFF2-40B4-BE49-F238E27FC236}">
                <a16:creationId xmlns:a16="http://schemas.microsoft.com/office/drawing/2014/main" id="{D624710E-3B81-4952-B69F-3DE000EF78DF}"/>
              </a:ext>
            </a:extLst>
          </p:cNvPr>
          <p:cNvSpPr>
            <a:spLocks noGrp="1"/>
          </p:cNvSpPr>
          <p:nvPr>
            <p:ph type="title"/>
          </p:nvPr>
        </p:nvSpPr>
        <p:spPr>
          <a:solidFill>
            <a:srgbClr val="FFFFFF">
              <a:alpha val="40000"/>
            </a:srgbClr>
          </a:solidFill>
        </p:spPr>
        <p:txBody>
          <a:bodyPr/>
          <a:lstStyle/>
          <a:p>
            <a:r>
              <a:rPr lang="en-US" dirty="0"/>
              <a:t>E</a:t>
            </a:r>
            <a:r>
              <a:rPr lang="en-NL" dirty="0" err="1"/>
              <a:t>xtended</a:t>
            </a:r>
            <a:r>
              <a:rPr lang="en-NL" dirty="0"/>
              <a:t> </a:t>
            </a:r>
            <a:r>
              <a:rPr lang="en-US" dirty="0"/>
              <a:t>M</a:t>
            </a:r>
            <a:r>
              <a:rPr lang="en-NL" dirty="0" err="1"/>
              <a:t>ind</a:t>
            </a:r>
            <a:r>
              <a:rPr lang="en-US" dirty="0"/>
              <a:t> Theory</a:t>
            </a:r>
            <a:br>
              <a:rPr lang="en-NL" dirty="0"/>
            </a:br>
            <a:endParaRPr lang="en-US" dirty="0"/>
          </a:p>
        </p:txBody>
      </p:sp>
      <p:sp>
        <p:nvSpPr>
          <p:cNvPr id="5" name="Slide Number Placeholder 4">
            <a:extLst>
              <a:ext uri="{FF2B5EF4-FFF2-40B4-BE49-F238E27FC236}">
                <a16:creationId xmlns:a16="http://schemas.microsoft.com/office/drawing/2014/main" id="{D4125FA1-8AE6-44D4-B4F6-ED11DD609543}"/>
              </a:ext>
            </a:extLst>
          </p:cNvPr>
          <p:cNvSpPr>
            <a:spLocks noGrp="1"/>
          </p:cNvSpPr>
          <p:nvPr>
            <p:ph type="sldNum" sz="quarter" idx="12"/>
          </p:nvPr>
        </p:nvSpPr>
        <p:spPr/>
        <p:txBody>
          <a:bodyPr/>
          <a:lstStyle/>
          <a:p>
            <a:fld id="{AA6C878E-6624-8940-965B-E61AF946BCDB}" type="slidenum">
              <a:rPr lang="nl-NL" smtClean="0"/>
              <a:t>7</a:t>
            </a:fld>
            <a:endParaRPr lang="nl-NL"/>
          </a:p>
        </p:txBody>
      </p:sp>
    </p:spTree>
    <p:extLst>
      <p:ext uri="{BB962C8B-B14F-4D97-AF65-F5344CB8AC3E}">
        <p14:creationId xmlns:p14="http://schemas.microsoft.com/office/powerpoint/2010/main" val="1385007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bg/>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A71C714-C4BC-4D75-AA25-7D910979944F}"/>
              </a:ext>
            </a:extLst>
          </p:cNvPr>
          <p:cNvSpPr>
            <a:spLocks noGrp="1"/>
          </p:cNvSpPr>
          <p:nvPr>
            <p:ph type="body" sz="quarter" idx="14"/>
          </p:nvPr>
        </p:nvSpPr>
        <p:spPr>
          <a:xfrm>
            <a:off x="1727200" y="5088467"/>
            <a:ext cx="9502158" cy="982134"/>
          </a:xfrm>
        </p:spPr>
        <p:txBody>
          <a:bodyPr/>
          <a:lstStyle/>
          <a:p>
            <a:r>
              <a:rPr lang="en-US" sz="1800" dirty="0"/>
              <a:t>The technological and informational elements of a large-scale information network can, under certain circumstances, constitute part of the </a:t>
            </a:r>
            <a:r>
              <a:rPr lang="en-US" sz="1800" i="1" dirty="0"/>
              <a:t>material supervenience base</a:t>
            </a:r>
            <a:r>
              <a:rPr lang="en-NL" sz="1800" i="1" dirty="0"/>
              <a:t> for(/relationship between)</a:t>
            </a:r>
            <a:r>
              <a:rPr lang="en-US" sz="1800" i="1" dirty="0"/>
              <a:t> </a:t>
            </a:r>
            <a:r>
              <a:rPr lang="en-US" sz="1800" dirty="0"/>
              <a:t>an agent’s mental states and processes. </a:t>
            </a:r>
          </a:p>
          <a:p>
            <a:endParaRPr lang="en-US" dirty="0"/>
          </a:p>
        </p:txBody>
      </p:sp>
      <p:sp>
        <p:nvSpPr>
          <p:cNvPr id="3" name="Title 2">
            <a:extLst>
              <a:ext uri="{FF2B5EF4-FFF2-40B4-BE49-F238E27FC236}">
                <a16:creationId xmlns:a16="http://schemas.microsoft.com/office/drawing/2014/main" id="{D59FBABA-C384-4C58-A09D-1649FCECC91C}"/>
              </a:ext>
            </a:extLst>
          </p:cNvPr>
          <p:cNvSpPr>
            <a:spLocks noGrp="1"/>
          </p:cNvSpPr>
          <p:nvPr>
            <p:ph type="title"/>
          </p:nvPr>
        </p:nvSpPr>
        <p:spPr/>
        <p:txBody>
          <a:bodyPr/>
          <a:lstStyle/>
          <a:p>
            <a:r>
              <a:rPr lang="en-US" dirty="0"/>
              <a:t>N</a:t>
            </a:r>
            <a:r>
              <a:rPr lang="en-NL" dirty="0" err="1"/>
              <a:t>etwork</a:t>
            </a:r>
            <a:r>
              <a:rPr lang="en-US" dirty="0"/>
              <a:t>-E</a:t>
            </a:r>
            <a:r>
              <a:rPr lang="en-NL" dirty="0" err="1"/>
              <a:t>nabled</a:t>
            </a:r>
            <a:r>
              <a:rPr lang="en-NL" dirty="0"/>
              <a:t> </a:t>
            </a:r>
            <a:r>
              <a:rPr lang="en-US" dirty="0"/>
              <a:t>C</a:t>
            </a:r>
            <a:r>
              <a:rPr lang="en-NL" dirty="0" err="1"/>
              <a:t>ognition</a:t>
            </a:r>
            <a:r>
              <a:rPr lang="en-US" dirty="0"/>
              <a:t> Theory</a:t>
            </a:r>
          </a:p>
        </p:txBody>
      </p:sp>
      <p:sp>
        <p:nvSpPr>
          <p:cNvPr id="4" name="Slide Number Placeholder 3">
            <a:extLst>
              <a:ext uri="{FF2B5EF4-FFF2-40B4-BE49-F238E27FC236}">
                <a16:creationId xmlns:a16="http://schemas.microsoft.com/office/drawing/2014/main" id="{CA36A436-98B8-45FB-A3C3-91AE999582E8}"/>
              </a:ext>
            </a:extLst>
          </p:cNvPr>
          <p:cNvSpPr>
            <a:spLocks noGrp="1"/>
          </p:cNvSpPr>
          <p:nvPr>
            <p:ph type="sldNum" sz="quarter" idx="12"/>
          </p:nvPr>
        </p:nvSpPr>
        <p:spPr/>
        <p:txBody>
          <a:bodyPr/>
          <a:lstStyle/>
          <a:p>
            <a:fld id="{AA6C878E-6624-8940-965B-E61AF946BCDB}" type="slidenum">
              <a:rPr lang="nl-NL" smtClean="0"/>
              <a:t>8</a:t>
            </a:fld>
            <a:endParaRPr lang="nl-NL"/>
          </a:p>
        </p:txBody>
      </p:sp>
    </p:spTree>
    <p:extLst>
      <p:ext uri="{BB962C8B-B14F-4D97-AF65-F5344CB8AC3E}">
        <p14:creationId xmlns:p14="http://schemas.microsoft.com/office/powerpoint/2010/main" val="427375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A1859B0B-B7FA-4815-A7BD-2F0446F59E17}"/>
              </a:ext>
            </a:extLst>
          </p:cNvPr>
          <p:cNvPicPr>
            <a:picLocks noGrp="1" noChangeAspect="1" noChangeArrowheads="1"/>
          </p:cNvPicPr>
          <p:nvPr>
            <p:ph type="pic" sz="quarter" idx="15"/>
          </p:nvPr>
        </p:nvPicPr>
        <p:blipFill>
          <a:blip r:embed="rId3">
            <a:extLst>
              <a:ext uri="{28A0092B-C50C-407E-A947-70E740481C1C}">
                <a14:useLocalDpi xmlns:a14="http://schemas.microsoft.com/office/drawing/2010/main" val="0"/>
              </a:ext>
            </a:extLst>
          </a:blip>
          <a:srcRect t="9354" b="9354"/>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a:extLst>
              <a:ext uri="{FF2B5EF4-FFF2-40B4-BE49-F238E27FC236}">
                <a16:creationId xmlns:a16="http://schemas.microsoft.com/office/drawing/2014/main" id="{911299D1-41E6-4EFA-8D62-48EEF6C80512}"/>
              </a:ext>
            </a:extLst>
          </p:cNvPr>
          <p:cNvSpPr>
            <a:spLocks noGrp="1"/>
          </p:cNvSpPr>
          <p:nvPr>
            <p:ph type="body" sz="quarter" idx="14"/>
          </p:nvPr>
        </p:nvSpPr>
        <p:spPr>
          <a:solidFill>
            <a:srgbClr val="FFFFFF">
              <a:alpha val="60000"/>
            </a:srgbClr>
          </a:solidFill>
        </p:spPr>
        <p:txBody>
          <a:bodyPr/>
          <a:lstStyle/>
          <a:p>
            <a:r>
              <a:rPr lang="en-US" dirty="0"/>
              <a:t>Communication or direct involvement with someone or something: a reciprocal action or influence</a:t>
            </a:r>
          </a:p>
        </p:txBody>
      </p:sp>
      <p:sp>
        <p:nvSpPr>
          <p:cNvPr id="4" name="Title 3">
            <a:extLst>
              <a:ext uri="{FF2B5EF4-FFF2-40B4-BE49-F238E27FC236}">
                <a16:creationId xmlns:a16="http://schemas.microsoft.com/office/drawing/2014/main" id="{EC348A19-6E0C-4ED1-83F1-F0B572ED1A16}"/>
              </a:ext>
            </a:extLst>
          </p:cNvPr>
          <p:cNvSpPr>
            <a:spLocks noGrp="1"/>
          </p:cNvSpPr>
          <p:nvPr>
            <p:ph type="title"/>
          </p:nvPr>
        </p:nvSpPr>
        <p:spPr>
          <a:solidFill>
            <a:srgbClr val="FFFFFF">
              <a:alpha val="60000"/>
            </a:srgbClr>
          </a:solidFill>
        </p:spPr>
        <p:txBody>
          <a:bodyPr/>
          <a:lstStyle/>
          <a:p>
            <a:r>
              <a:rPr lang="en-US" dirty="0"/>
              <a:t>Interaction</a:t>
            </a:r>
          </a:p>
        </p:txBody>
      </p:sp>
      <p:sp>
        <p:nvSpPr>
          <p:cNvPr id="5" name="Slide Number Placeholder 4">
            <a:extLst>
              <a:ext uri="{FF2B5EF4-FFF2-40B4-BE49-F238E27FC236}">
                <a16:creationId xmlns:a16="http://schemas.microsoft.com/office/drawing/2014/main" id="{81A876C6-0A20-40E9-93E6-BC0523F22F59}"/>
              </a:ext>
            </a:extLst>
          </p:cNvPr>
          <p:cNvSpPr>
            <a:spLocks noGrp="1"/>
          </p:cNvSpPr>
          <p:nvPr>
            <p:ph type="sldNum" sz="quarter" idx="12"/>
          </p:nvPr>
        </p:nvSpPr>
        <p:spPr/>
        <p:txBody>
          <a:bodyPr/>
          <a:lstStyle/>
          <a:p>
            <a:fld id="{AA6C878E-6624-8940-965B-E61AF946BCDB}" type="slidenum">
              <a:rPr lang="nl-NL" smtClean="0"/>
              <a:t>9</a:t>
            </a:fld>
            <a:endParaRPr lang="nl-NL"/>
          </a:p>
        </p:txBody>
      </p:sp>
    </p:spTree>
    <p:extLst>
      <p:ext uri="{BB962C8B-B14F-4D97-AF65-F5344CB8AC3E}">
        <p14:creationId xmlns:p14="http://schemas.microsoft.com/office/powerpoint/2010/main" val="743887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theme/theme1.xml><?xml version="1.0" encoding="utf-8"?>
<a:theme xmlns:a="http://schemas.openxmlformats.org/drawingml/2006/main" name="TITLE SIDE">
  <a:themeElements>
    <a:clrScheme name="Aangepast 2">
      <a:dk1>
        <a:srgbClr val="000000"/>
      </a:dk1>
      <a:lt1>
        <a:srgbClr val="FFFFFF"/>
      </a:lt1>
      <a:dk2>
        <a:srgbClr val="0E3D67"/>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as Powerpoint.pptx" id="{E1222238-079D-4974-8536-DE896AF598CD}" vid="{74072DD1-003A-498D-805F-6F12813DF1F1}"/>
    </a:ext>
  </a:extLst>
</a:theme>
</file>

<file path=ppt/theme/theme2.xml><?xml version="1.0" encoding="utf-8"?>
<a:theme xmlns:a="http://schemas.openxmlformats.org/drawingml/2006/main" name="TEXT SLIDE">
  <a:themeElements>
    <a:clrScheme name="BUas Thema">
      <a:dk1>
        <a:srgbClr val="000000"/>
      </a:dk1>
      <a:lt1>
        <a:srgbClr val="FFFFFF"/>
      </a:lt1>
      <a:dk2>
        <a:srgbClr val="0E3D67"/>
      </a:dk2>
      <a:lt2>
        <a:srgbClr val="E7E6E6"/>
      </a:lt2>
      <a:accent1>
        <a:srgbClr val="00B7ED"/>
      </a:accent1>
      <a:accent2>
        <a:srgbClr val="EC7C30"/>
      </a:accent2>
      <a:accent3>
        <a:srgbClr val="FDFFFE"/>
      </a:accent3>
      <a:accent4>
        <a:srgbClr val="FDFFFE"/>
      </a:accent4>
      <a:accent5>
        <a:srgbClr val="FDFFFE"/>
      </a:accent5>
      <a:accent6>
        <a:srgbClr val="FDFFFE"/>
      </a:accent6>
      <a:hlink>
        <a:srgbClr val="FDFFFE"/>
      </a:hlink>
      <a:folHlink>
        <a:srgbClr val="EC7C3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as Powerpoint.pptx" id="{E1222238-079D-4974-8536-DE896AF598CD}" vid="{858C82BB-7DD2-4828-892B-C2A10CE3C946}"/>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4DEF28CA2629948A9F801C782641252" ma:contentTypeVersion="16" ma:contentTypeDescription="Create a new document." ma:contentTypeScope="" ma:versionID="9c6005e7f719c391f8a081f21693d65f">
  <xsd:schema xmlns:xsd="http://www.w3.org/2001/XMLSchema" xmlns:xs="http://www.w3.org/2001/XMLSchema" xmlns:p="http://schemas.microsoft.com/office/2006/metadata/properties" xmlns:ns2="bd38d267-56bb-4e22-b975-199a06fd69fa" xmlns:ns3="d8c712e5-67fc-4595-93cb-a4164dd8eff3" targetNamespace="http://schemas.microsoft.com/office/2006/metadata/properties" ma:root="true" ma:fieldsID="ac16135cc8f915f339c57eb2d0574bad" ns2:_="" ns3:_="">
    <xsd:import namespace="bd38d267-56bb-4e22-b975-199a06fd69fa"/>
    <xsd:import namespace="d8c712e5-67fc-4595-93cb-a4164dd8eff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Tags" minOccurs="0"/>
                <xsd:element ref="ns2:MediaServiceLocatio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d38d267-56bb-4e22-b975-199a06fd69f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AutoTags" ma:index="12" nillable="true" ma:displayName="Tags" ma:internalName="MediaServiceAutoTags"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365a90ea-d0e7-4aae-8ef9-9f5dd1eb65e3" ma:termSetId="09814cd3-568e-fe90-9814-8d621ff8fb84" ma:anchorId="fba54fb3-c3e1-fe81-a776-ca4b69148c4d" ma:open="true" ma:isKeyword="false">
      <xsd:complexType>
        <xsd:sequence>
          <xsd:element ref="pc:Terms" minOccurs="0" maxOccurs="1"/>
        </xsd:sequence>
      </xsd:complexType>
    </xsd:element>
    <xsd:element name="MediaServiceOCR" ma:index="23"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8c712e5-67fc-4595-93cb-a4164dd8eff3"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5e624992-a676-4554-99c9-a3d8ae70b3e3}" ma:internalName="TaxCatchAll" ma:showField="CatchAllData" ma:web="d8c712e5-67fc-4595-93cb-a4164dd8eff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bd38d267-56bb-4e22-b975-199a06fd69fa">
      <Terms xmlns="http://schemas.microsoft.com/office/infopath/2007/PartnerControls"/>
    </lcf76f155ced4ddcb4097134ff3c332f>
    <TaxCatchAll xmlns="d8c712e5-67fc-4595-93cb-a4164dd8eff3" xsi:nil="true"/>
  </documentManagement>
</p:properties>
</file>

<file path=customXml/itemProps1.xml><?xml version="1.0" encoding="utf-8"?>
<ds:datastoreItem xmlns:ds="http://schemas.openxmlformats.org/officeDocument/2006/customXml" ds:itemID="{0E2BD38B-0D77-4FF8-AF53-48D514CED23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d38d267-56bb-4e22-b975-199a06fd69fa"/>
    <ds:schemaRef ds:uri="d8c712e5-67fc-4595-93cb-a4164dd8eff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BDE96B7-2B32-41BB-94C3-26DDC5AA149B}">
  <ds:schemaRefs>
    <ds:schemaRef ds:uri="http://schemas.microsoft.com/sharepoint/v3/contenttype/forms"/>
  </ds:schemaRefs>
</ds:datastoreItem>
</file>

<file path=customXml/itemProps3.xml><?xml version="1.0" encoding="utf-8"?>
<ds:datastoreItem xmlns:ds="http://schemas.openxmlformats.org/officeDocument/2006/customXml" ds:itemID="{48080B34-2E67-4CAF-8EF6-72F240EC50BC}">
  <ds:schemaRefs>
    <ds:schemaRef ds:uri="http://www.w3.org/XML/1998/namespace"/>
    <ds:schemaRef ds:uri="http://purl.org/dc/elements/1.1/"/>
    <ds:schemaRef ds:uri="http://purl.org/dc/terms/"/>
    <ds:schemaRef ds:uri="bd38d267-56bb-4e22-b975-199a06fd69fa"/>
    <ds:schemaRef ds:uri="http://schemas.microsoft.com/office/2006/documentManagement/types"/>
    <ds:schemaRef ds:uri="http://purl.org/dc/dcmitype/"/>
    <ds:schemaRef ds:uri="http://schemas.microsoft.com/office/2006/metadata/properties"/>
    <ds:schemaRef ds:uri="http://schemas.openxmlformats.org/package/2006/metadata/core-properties"/>
    <ds:schemaRef ds:uri="http://schemas.microsoft.com/office/infopath/2007/PartnerControls"/>
    <ds:schemaRef ds:uri="d8c712e5-67fc-4595-93cb-a4164dd8eff3"/>
  </ds:schemaRefs>
</ds:datastoreItem>
</file>

<file path=docProps/app.xml><?xml version="1.0" encoding="utf-8"?>
<Properties xmlns="http://schemas.openxmlformats.org/officeDocument/2006/extended-properties" xmlns:vt="http://schemas.openxmlformats.org/officeDocument/2006/docPropsVTypes">
  <Template>BUas Powerpoint</Template>
  <TotalTime>0</TotalTime>
  <Words>557</Words>
  <Application>Microsoft Office PowerPoint</Application>
  <PresentationFormat>Widescreen</PresentationFormat>
  <Paragraphs>63</Paragraphs>
  <Slides>11</Slides>
  <Notes>6</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11</vt:i4>
      </vt:variant>
    </vt:vector>
  </HeadingPairs>
  <TitlesOfParts>
    <vt:vector size="19" baseType="lpstr">
      <vt:lpstr>Arial</vt:lpstr>
      <vt:lpstr>Calibri</vt:lpstr>
      <vt:lpstr>charter</vt:lpstr>
      <vt:lpstr>Open Sans</vt:lpstr>
      <vt:lpstr>Open Sans Semibold</vt:lpstr>
      <vt:lpstr>Open Sans Semibold</vt:lpstr>
      <vt:lpstr>TITLE SIDE</vt:lpstr>
      <vt:lpstr>TEXT SLIDE</vt:lpstr>
      <vt:lpstr>Cognition Fundamentals: Kick-off </vt:lpstr>
      <vt:lpstr>In the beginning...</vt:lpstr>
      <vt:lpstr>Today’s Schedule</vt:lpstr>
      <vt:lpstr>Break</vt:lpstr>
      <vt:lpstr>Cognition Fundamentals: Perception</vt:lpstr>
      <vt:lpstr>Perception</vt:lpstr>
      <vt:lpstr>Extended Mind Theory </vt:lpstr>
      <vt:lpstr>Network-Enabled Cognition Theory</vt:lpstr>
      <vt:lpstr>Interaction</vt:lpstr>
      <vt:lpstr>Human-Centered Artificial Intelligence</vt:lpstr>
      <vt:lpstr>Break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Heijligers, Bram</dc:creator>
  <cp:lastModifiedBy>Heijligers, Bram</cp:lastModifiedBy>
  <cp:revision>69</cp:revision>
  <dcterms:created xsi:type="dcterms:W3CDTF">2022-09-13T13:06:59Z</dcterms:created>
  <dcterms:modified xsi:type="dcterms:W3CDTF">2022-11-15T21:40:54Z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0x01010064DEF28CA2629948A9F801C782641252</vt:lpwstr>
  </property>
  <property fmtid="{D5CDD505-2E9C-101B-9397-08002B2CF9AE}" pid="3" name="MediaServiceImageTags">
    <vt:lpwstr/>
  </property>
</Properties>
</file>

<file path=docProps/thumbnail.jpeg>
</file>